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theme/theme2.xml" ContentType="application/vnd.openxmlformats-officedocument.theme+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802" r:id="rId1"/>
    <p:sldMasterId id="2147483803" r:id="rId2"/>
    <p:sldMasterId id="2147483804" r:id="rId3"/>
  </p:sldMasterIdLst>
  <p:notesMasterIdLst>
    <p:notesMasterId r:id="rId43"/>
  </p:notes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Lst>
  <p:sldSz cx="9144000" cy="5143500" type="screen16x9"/>
  <p:notesSz cx="6858000" cy="9144000"/>
  <p:embeddedFontLst>
    <p:embeddedFont>
      <p:font typeface="Inconsolata" panose="020B0604020202020204" charset="0"/>
      <p:regular r:id="rId44"/>
      <p:bold r:id="rId45"/>
    </p:embeddedFont>
    <p:embeddedFont>
      <p:font typeface="Oswald" panose="020B0604020202020204" charset="0"/>
      <p:regular r:id="rId46"/>
      <p:bold r:id="rId47"/>
    </p:embeddedFont>
    <p:embeddedFont>
      <p:font typeface="Roboto" panose="020B0604020202020204" charset="0"/>
      <p:regular r:id="rId48"/>
      <p:bold r:id="rId49"/>
      <p:italic r:id="rId50"/>
      <p:boldItalic r:id="rId51"/>
    </p:embeddedFont>
    <p:embeddedFont>
      <p:font typeface="Roboto Light" panose="020B0604020202020204" charset="0"/>
      <p:regular r:id="rId52"/>
      <p:bold r:id="rId53"/>
      <p:italic r:id="rId54"/>
      <p:boldItalic r:id="rId55"/>
    </p:embeddedFont>
    <p:embeddedFont>
      <p:font typeface="Roboto Medium" panose="020B0604020202020204" charset="0"/>
      <p:regular r:id="rId56"/>
      <p:bold r:id="rId57"/>
      <p:italic r:id="rId58"/>
      <p:boldItalic r:id="rId59"/>
    </p:embeddedFont>
    <p:embeddedFont>
      <p:font typeface="Roboto Thin" panose="020B0604020202020204" charset="0"/>
      <p:regular r:id="rId60"/>
      <p:bold r:id="rId61"/>
      <p:italic r:id="rId62"/>
      <p:boldItalic r:id="rId6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35" d="100"/>
          <a:sy n="135" d="100"/>
        </p:scale>
        <p:origin x="222"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font" Target="fonts/font4.fntdata"/><Relationship Id="rId50" Type="http://schemas.openxmlformats.org/officeDocument/2006/relationships/font" Target="fonts/font7.fntdata"/><Relationship Id="rId55" Type="http://schemas.openxmlformats.org/officeDocument/2006/relationships/font" Target="fonts/font12.fntdata"/><Relationship Id="rId63" Type="http://schemas.openxmlformats.org/officeDocument/2006/relationships/font" Target="fonts/font20.fntdata"/><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font" Target="fonts/font2.fntdata"/><Relationship Id="rId53" Type="http://schemas.openxmlformats.org/officeDocument/2006/relationships/font" Target="fonts/font10.fntdata"/><Relationship Id="rId58" Type="http://schemas.openxmlformats.org/officeDocument/2006/relationships/font" Target="fonts/font15.fntdata"/><Relationship Id="rId66" Type="http://schemas.openxmlformats.org/officeDocument/2006/relationships/theme" Target="theme/theme1.xml"/><Relationship Id="rId5" Type="http://schemas.openxmlformats.org/officeDocument/2006/relationships/slide" Target="slides/slide2.xml"/><Relationship Id="rId61" Type="http://schemas.openxmlformats.org/officeDocument/2006/relationships/font" Target="fonts/font18.fntdata"/><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notesMaster" Target="notesMasters/notesMaster1.xml"/><Relationship Id="rId48" Type="http://schemas.openxmlformats.org/officeDocument/2006/relationships/font" Target="fonts/font5.fntdata"/><Relationship Id="rId56" Type="http://schemas.openxmlformats.org/officeDocument/2006/relationships/font" Target="fonts/font13.fntdata"/><Relationship Id="rId64" Type="http://schemas.openxmlformats.org/officeDocument/2006/relationships/presProps" Target="presProps.xml"/><Relationship Id="rId8" Type="http://schemas.openxmlformats.org/officeDocument/2006/relationships/slide" Target="slides/slide5.xml"/><Relationship Id="rId51" Type="http://schemas.openxmlformats.org/officeDocument/2006/relationships/font" Target="fonts/font8.fntdata"/><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font" Target="fonts/font3.fntdata"/><Relationship Id="rId59" Type="http://schemas.openxmlformats.org/officeDocument/2006/relationships/font" Target="fonts/font16.fntdata"/><Relationship Id="rId67" Type="http://schemas.openxmlformats.org/officeDocument/2006/relationships/tableStyles" Target="tableStyles.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font" Target="fonts/font11.fntdata"/><Relationship Id="rId62" Type="http://schemas.openxmlformats.org/officeDocument/2006/relationships/font" Target="fonts/font19.fntdata"/><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font" Target="fonts/font6.fntdata"/><Relationship Id="rId57" Type="http://schemas.openxmlformats.org/officeDocument/2006/relationships/font" Target="fonts/font14.fntdata"/><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font" Target="fonts/font1.fntdata"/><Relationship Id="rId52" Type="http://schemas.openxmlformats.org/officeDocument/2006/relationships/font" Target="fonts/font9.fntdata"/><Relationship Id="rId60" Type="http://schemas.openxmlformats.org/officeDocument/2006/relationships/font" Target="fonts/font17.fntdata"/><Relationship Id="rId65"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8"/>
        <p:cNvGrpSpPr/>
        <p:nvPr/>
      </p:nvGrpSpPr>
      <p:grpSpPr>
        <a:xfrm>
          <a:off x="0" y="0"/>
          <a:ext cx="0" cy="0"/>
          <a:chOff x="0" y="0"/>
          <a:chExt cx="0" cy="0"/>
        </a:xfrm>
      </p:grpSpPr>
      <p:sp>
        <p:nvSpPr>
          <p:cNvPr id="3049" name="Google Shape;3049;g4789b2c72f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0" name="Google Shape;3050;g4789b2c72f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8"/>
        <p:cNvGrpSpPr/>
        <p:nvPr/>
      </p:nvGrpSpPr>
      <p:grpSpPr>
        <a:xfrm>
          <a:off x="0" y="0"/>
          <a:ext cx="0" cy="0"/>
          <a:chOff x="0" y="0"/>
          <a:chExt cx="0" cy="0"/>
        </a:xfrm>
      </p:grpSpPr>
      <p:sp>
        <p:nvSpPr>
          <p:cNvPr id="3169" name="Google Shape;3169;g714efd0eba_0_10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0" name="Google Shape;3170;g714efd0eba_0_10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0"/>
        <p:cNvGrpSpPr/>
        <p:nvPr/>
      </p:nvGrpSpPr>
      <p:grpSpPr>
        <a:xfrm>
          <a:off x="0" y="0"/>
          <a:ext cx="0" cy="0"/>
          <a:chOff x="0" y="0"/>
          <a:chExt cx="0" cy="0"/>
        </a:xfrm>
      </p:grpSpPr>
      <p:sp>
        <p:nvSpPr>
          <p:cNvPr id="3181" name="Google Shape;3181;g714efd0eba_1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82" name="Google Shape;3182;g714efd0eba_1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9"/>
        <p:cNvGrpSpPr/>
        <p:nvPr/>
      </p:nvGrpSpPr>
      <p:grpSpPr>
        <a:xfrm>
          <a:off x="0" y="0"/>
          <a:ext cx="0" cy="0"/>
          <a:chOff x="0" y="0"/>
          <a:chExt cx="0" cy="0"/>
        </a:xfrm>
      </p:grpSpPr>
      <p:sp>
        <p:nvSpPr>
          <p:cNvPr id="3190" name="Google Shape;3190;g714efd0eba_1_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1" name="Google Shape;3191;g714efd0eba_1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6"/>
        <p:cNvGrpSpPr/>
        <p:nvPr/>
      </p:nvGrpSpPr>
      <p:grpSpPr>
        <a:xfrm>
          <a:off x="0" y="0"/>
          <a:ext cx="0" cy="0"/>
          <a:chOff x="0" y="0"/>
          <a:chExt cx="0" cy="0"/>
        </a:xfrm>
      </p:grpSpPr>
      <p:sp>
        <p:nvSpPr>
          <p:cNvPr id="3197" name="Google Shape;3197;g714efd0eba_1_1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8" name="Google Shape;3198;g714efd0eba_1_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1"/>
        <p:cNvGrpSpPr/>
        <p:nvPr/>
      </p:nvGrpSpPr>
      <p:grpSpPr>
        <a:xfrm>
          <a:off x="0" y="0"/>
          <a:ext cx="0" cy="0"/>
          <a:chOff x="0" y="0"/>
          <a:chExt cx="0" cy="0"/>
        </a:xfrm>
      </p:grpSpPr>
      <p:sp>
        <p:nvSpPr>
          <p:cNvPr id="3202" name="Google Shape;3202;g714efd0eba_1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03" name="Google Shape;3203;g714efd0eba_1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900" i="1">
                <a:latin typeface="Roboto"/>
                <a:ea typeface="Roboto"/>
                <a:cs typeface="Roboto"/>
                <a:sym typeface="Roboto"/>
              </a:rPr>
              <a:t>Image source: shutterstock_1083618569</a:t>
            </a:r>
            <a:endParaRPr sz="900" i="1">
              <a:latin typeface="Roboto"/>
              <a:ea typeface="Roboto"/>
              <a:cs typeface="Roboto"/>
              <a:sym typeface="Roboto"/>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9"/>
        <p:cNvGrpSpPr/>
        <p:nvPr/>
      </p:nvGrpSpPr>
      <p:grpSpPr>
        <a:xfrm>
          <a:off x="0" y="0"/>
          <a:ext cx="0" cy="0"/>
          <a:chOff x="0" y="0"/>
          <a:chExt cx="0" cy="0"/>
        </a:xfrm>
      </p:grpSpPr>
      <p:sp>
        <p:nvSpPr>
          <p:cNvPr id="3210" name="Google Shape;3210;g7254a1001a_0_10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1" name="Google Shape;3211;g7254a1001a_0_10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shutterstock_1127482970</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1"/>
        <p:cNvGrpSpPr/>
        <p:nvPr/>
      </p:nvGrpSpPr>
      <p:grpSpPr>
        <a:xfrm>
          <a:off x="0" y="0"/>
          <a:ext cx="0" cy="0"/>
          <a:chOff x="0" y="0"/>
          <a:chExt cx="0" cy="0"/>
        </a:xfrm>
      </p:grpSpPr>
      <p:sp>
        <p:nvSpPr>
          <p:cNvPr id="3222" name="Google Shape;3222;g715991af58_0_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23" name="Google Shape;3223;g715991af58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AdobeStock_295428334</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2"/>
        <p:cNvGrpSpPr/>
        <p:nvPr/>
      </p:nvGrpSpPr>
      <p:grpSpPr>
        <a:xfrm>
          <a:off x="0" y="0"/>
          <a:ext cx="0" cy="0"/>
          <a:chOff x="0" y="0"/>
          <a:chExt cx="0" cy="0"/>
        </a:xfrm>
      </p:grpSpPr>
      <p:sp>
        <p:nvSpPr>
          <p:cNvPr id="3243" name="Google Shape;3243;g715991af58_0_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4" name="Google Shape;3244;g715991af58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9"/>
        <p:cNvGrpSpPr/>
        <p:nvPr/>
      </p:nvGrpSpPr>
      <p:grpSpPr>
        <a:xfrm>
          <a:off x="0" y="0"/>
          <a:ext cx="0" cy="0"/>
          <a:chOff x="0" y="0"/>
          <a:chExt cx="0" cy="0"/>
        </a:xfrm>
      </p:grpSpPr>
      <p:sp>
        <p:nvSpPr>
          <p:cNvPr id="3250" name="Google Shape;3250;g715991af58_0_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1" name="Google Shape;3251;g715991af58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shutterstock_723768979</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2"/>
        <p:cNvGrpSpPr/>
        <p:nvPr/>
      </p:nvGrpSpPr>
      <p:grpSpPr>
        <a:xfrm>
          <a:off x="0" y="0"/>
          <a:ext cx="0" cy="0"/>
          <a:chOff x="0" y="0"/>
          <a:chExt cx="0" cy="0"/>
        </a:xfrm>
      </p:grpSpPr>
      <p:sp>
        <p:nvSpPr>
          <p:cNvPr id="3263" name="Google Shape;3263;g714efd0eba_1_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64" name="Google Shape;3264;g714efd0eba_1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4"/>
        <p:cNvGrpSpPr/>
        <p:nvPr/>
      </p:nvGrpSpPr>
      <p:grpSpPr>
        <a:xfrm>
          <a:off x="0" y="0"/>
          <a:ext cx="0" cy="0"/>
          <a:chOff x="0" y="0"/>
          <a:chExt cx="0" cy="0"/>
        </a:xfrm>
      </p:grpSpPr>
      <p:sp>
        <p:nvSpPr>
          <p:cNvPr id="3055" name="Google Shape;3055;g7130f545ab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6" name="Google Shape;3056;g7130f545a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3"/>
        <p:cNvGrpSpPr/>
        <p:nvPr/>
      </p:nvGrpSpPr>
      <p:grpSpPr>
        <a:xfrm>
          <a:off x="0" y="0"/>
          <a:ext cx="0" cy="0"/>
          <a:chOff x="0" y="0"/>
          <a:chExt cx="0" cy="0"/>
        </a:xfrm>
      </p:grpSpPr>
      <p:sp>
        <p:nvSpPr>
          <p:cNvPr id="3274" name="Google Shape;3274;g715991af58_0_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5" name="Google Shape;3275;g715991af58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3"/>
        <p:cNvGrpSpPr/>
        <p:nvPr/>
      </p:nvGrpSpPr>
      <p:grpSpPr>
        <a:xfrm>
          <a:off x="0" y="0"/>
          <a:ext cx="0" cy="0"/>
          <a:chOff x="0" y="0"/>
          <a:chExt cx="0" cy="0"/>
        </a:xfrm>
      </p:grpSpPr>
      <p:sp>
        <p:nvSpPr>
          <p:cNvPr id="3294" name="Google Shape;3294;g714efd0eba_1_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5" name="Google Shape;3295;g714efd0eba_1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7"/>
        <p:cNvGrpSpPr/>
        <p:nvPr/>
      </p:nvGrpSpPr>
      <p:grpSpPr>
        <a:xfrm>
          <a:off x="0" y="0"/>
          <a:ext cx="0" cy="0"/>
          <a:chOff x="0" y="0"/>
          <a:chExt cx="0" cy="0"/>
        </a:xfrm>
      </p:grpSpPr>
      <p:sp>
        <p:nvSpPr>
          <p:cNvPr id="3338" name="Google Shape;3338;g718c323e8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39" name="Google Shape;3339;g718c323e8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7"/>
        <p:cNvGrpSpPr/>
        <p:nvPr/>
      </p:nvGrpSpPr>
      <p:grpSpPr>
        <a:xfrm>
          <a:off x="0" y="0"/>
          <a:ext cx="0" cy="0"/>
          <a:chOff x="0" y="0"/>
          <a:chExt cx="0" cy="0"/>
        </a:xfrm>
      </p:grpSpPr>
      <p:sp>
        <p:nvSpPr>
          <p:cNvPr id="3368" name="Google Shape;3368;g715991af58_0_2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9" name="Google Shape;3369;g715991af58_0_2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900" i="1">
                <a:latin typeface="Roboto"/>
                <a:ea typeface="Roboto"/>
                <a:cs typeface="Roboto"/>
                <a:sym typeface="Roboto"/>
              </a:rPr>
              <a:t>Image source: shutterstock_1083618569</a:t>
            </a:r>
            <a:endParaRPr sz="900" i="1">
              <a:latin typeface="Roboto"/>
              <a:ea typeface="Roboto"/>
              <a:cs typeface="Roboto"/>
              <a:sym typeface="Roboto"/>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5"/>
        <p:cNvGrpSpPr/>
        <p:nvPr/>
      </p:nvGrpSpPr>
      <p:grpSpPr>
        <a:xfrm>
          <a:off x="0" y="0"/>
          <a:ext cx="0" cy="0"/>
          <a:chOff x="0" y="0"/>
          <a:chExt cx="0" cy="0"/>
        </a:xfrm>
      </p:grpSpPr>
      <p:sp>
        <p:nvSpPr>
          <p:cNvPr id="3376" name="Google Shape;3376;g714efd0eba_1_1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77" name="Google Shape;3377;g714efd0eba_1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4"/>
        <p:cNvGrpSpPr/>
        <p:nvPr/>
      </p:nvGrpSpPr>
      <p:grpSpPr>
        <a:xfrm>
          <a:off x="0" y="0"/>
          <a:ext cx="0" cy="0"/>
          <a:chOff x="0" y="0"/>
          <a:chExt cx="0" cy="0"/>
        </a:xfrm>
      </p:grpSpPr>
      <p:sp>
        <p:nvSpPr>
          <p:cNvPr id="3385" name="Google Shape;3385;g714efd0eba_1_1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6" name="Google Shape;3386;g714efd0eba_1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1"/>
        <p:cNvGrpSpPr/>
        <p:nvPr/>
      </p:nvGrpSpPr>
      <p:grpSpPr>
        <a:xfrm>
          <a:off x="0" y="0"/>
          <a:ext cx="0" cy="0"/>
          <a:chOff x="0" y="0"/>
          <a:chExt cx="0" cy="0"/>
        </a:xfrm>
      </p:grpSpPr>
      <p:sp>
        <p:nvSpPr>
          <p:cNvPr id="3392" name="Google Shape;3392;g714efd0eba_1_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3" name="Google Shape;3393;g714efd0eba_1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3"/>
        <p:cNvGrpSpPr/>
        <p:nvPr/>
      </p:nvGrpSpPr>
      <p:grpSpPr>
        <a:xfrm>
          <a:off x="0" y="0"/>
          <a:ext cx="0" cy="0"/>
          <a:chOff x="0" y="0"/>
          <a:chExt cx="0" cy="0"/>
        </a:xfrm>
      </p:grpSpPr>
      <p:sp>
        <p:nvSpPr>
          <p:cNvPr id="3414" name="Google Shape;3414;g714efd0eba_1_1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5" name="Google Shape;3415;g714efd0eba_1_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0"/>
        <p:cNvGrpSpPr/>
        <p:nvPr/>
      </p:nvGrpSpPr>
      <p:grpSpPr>
        <a:xfrm>
          <a:off x="0" y="0"/>
          <a:ext cx="0" cy="0"/>
          <a:chOff x="0" y="0"/>
          <a:chExt cx="0" cy="0"/>
        </a:xfrm>
      </p:grpSpPr>
      <p:sp>
        <p:nvSpPr>
          <p:cNvPr id="3421" name="Google Shape;3421;g714efd0eba_1_1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2" name="Google Shape;3422;g714efd0eba_1_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5"/>
        <p:cNvGrpSpPr/>
        <p:nvPr/>
      </p:nvGrpSpPr>
      <p:grpSpPr>
        <a:xfrm>
          <a:off x="0" y="0"/>
          <a:ext cx="0" cy="0"/>
          <a:chOff x="0" y="0"/>
          <a:chExt cx="0" cy="0"/>
        </a:xfrm>
      </p:grpSpPr>
      <p:sp>
        <p:nvSpPr>
          <p:cNvPr id="3426" name="Google Shape;3426;g98b4002be5_0_10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7" name="Google Shape;3427;g98b4002be5_0_10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00" i="1">
                <a:solidFill>
                  <a:schemeClr val="dk1"/>
                </a:solidFill>
                <a:latin typeface="Roboto"/>
                <a:ea typeface="Roboto"/>
                <a:cs typeface="Roboto"/>
                <a:sym typeface="Roboto"/>
              </a:rPr>
              <a:t>Image source: AdobeStock_56885471</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7"/>
        <p:cNvGrpSpPr/>
        <p:nvPr/>
      </p:nvGrpSpPr>
      <p:grpSpPr>
        <a:xfrm>
          <a:off x="0" y="0"/>
          <a:ext cx="0" cy="0"/>
          <a:chOff x="0" y="0"/>
          <a:chExt cx="0" cy="0"/>
        </a:xfrm>
      </p:grpSpPr>
      <p:sp>
        <p:nvSpPr>
          <p:cNvPr id="3068" name="Google Shape;3068;g80f7e6291e_0_10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69" name="Google Shape;3069;g80f7e6291e_0_10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900" i="1">
                <a:latin typeface="Roboto"/>
                <a:ea typeface="Roboto"/>
                <a:cs typeface="Roboto"/>
                <a:sym typeface="Roboto"/>
              </a:rPr>
              <a:t>Image source: shutterstock_1083618569</a:t>
            </a:r>
            <a:endParaRPr sz="900" i="1">
              <a:latin typeface="Roboto"/>
              <a:ea typeface="Roboto"/>
              <a:cs typeface="Roboto"/>
              <a:sym typeface="Roboto"/>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2"/>
        <p:cNvGrpSpPr/>
        <p:nvPr/>
      </p:nvGrpSpPr>
      <p:grpSpPr>
        <a:xfrm>
          <a:off x="0" y="0"/>
          <a:ext cx="0" cy="0"/>
          <a:chOff x="0" y="0"/>
          <a:chExt cx="0" cy="0"/>
        </a:xfrm>
      </p:grpSpPr>
      <p:sp>
        <p:nvSpPr>
          <p:cNvPr id="3433" name="Google Shape;3433;g714efd0eba_1_1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4" name="Google Shape;3434;g714efd0eba_1_1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8"/>
        <p:cNvGrpSpPr/>
        <p:nvPr/>
      </p:nvGrpSpPr>
      <p:grpSpPr>
        <a:xfrm>
          <a:off x="0" y="0"/>
          <a:ext cx="0" cy="0"/>
          <a:chOff x="0" y="0"/>
          <a:chExt cx="0" cy="0"/>
        </a:xfrm>
      </p:grpSpPr>
      <p:sp>
        <p:nvSpPr>
          <p:cNvPr id="3439" name="Google Shape;3439;g714efd0eba_1_22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40" name="Google Shape;3440;g714efd0eba_1_22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900" i="1">
                <a:latin typeface="Roboto"/>
                <a:ea typeface="Roboto"/>
                <a:cs typeface="Roboto"/>
                <a:sym typeface="Roboto"/>
              </a:rPr>
              <a:t>Image source: shutterstock_1083618569</a:t>
            </a:r>
            <a:endParaRPr sz="900" i="1">
              <a:latin typeface="Roboto"/>
              <a:ea typeface="Roboto"/>
              <a:cs typeface="Roboto"/>
              <a:sym typeface="Roboto"/>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6"/>
        <p:cNvGrpSpPr/>
        <p:nvPr/>
      </p:nvGrpSpPr>
      <p:grpSpPr>
        <a:xfrm>
          <a:off x="0" y="0"/>
          <a:ext cx="0" cy="0"/>
          <a:chOff x="0" y="0"/>
          <a:chExt cx="0" cy="0"/>
        </a:xfrm>
      </p:grpSpPr>
      <p:sp>
        <p:nvSpPr>
          <p:cNvPr id="3447" name="Google Shape;3447;g715991af58_0_3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48" name="Google Shape;3448;g715991af58_0_3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3"/>
        <p:cNvGrpSpPr/>
        <p:nvPr/>
      </p:nvGrpSpPr>
      <p:grpSpPr>
        <a:xfrm>
          <a:off x="0" y="0"/>
          <a:ext cx="0" cy="0"/>
          <a:chOff x="0" y="0"/>
          <a:chExt cx="0" cy="0"/>
        </a:xfrm>
      </p:grpSpPr>
      <p:sp>
        <p:nvSpPr>
          <p:cNvPr id="3454" name="Google Shape;3454;g714efd0eba_1_1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5" name="Google Shape;3455;g714efd0eba_1_1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shutterstock_1085385533</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8"/>
        <p:cNvGrpSpPr/>
        <p:nvPr/>
      </p:nvGrpSpPr>
      <p:grpSpPr>
        <a:xfrm>
          <a:off x="0" y="0"/>
          <a:ext cx="0" cy="0"/>
          <a:chOff x="0" y="0"/>
          <a:chExt cx="0" cy="0"/>
        </a:xfrm>
      </p:grpSpPr>
      <p:sp>
        <p:nvSpPr>
          <p:cNvPr id="3479" name="Google Shape;3479;g715991af58_0_3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80" name="Google Shape;3480;g715991af58_0_3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7"/>
        <p:cNvGrpSpPr/>
        <p:nvPr/>
      </p:nvGrpSpPr>
      <p:grpSpPr>
        <a:xfrm>
          <a:off x="0" y="0"/>
          <a:ext cx="0" cy="0"/>
          <a:chOff x="0" y="0"/>
          <a:chExt cx="0" cy="0"/>
        </a:xfrm>
      </p:grpSpPr>
      <p:sp>
        <p:nvSpPr>
          <p:cNvPr id="3498" name="Google Shape;3498;g714efd0eba_1_22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9" name="Google Shape;3499;g714efd0eba_1_22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4"/>
        <p:cNvGrpSpPr/>
        <p:nvPr/>
      </p:nvGrpSpPr>
      <p:grpSpPr>
        <a:xfrm>
          <a:off x="0" y="0"/>
          <a:ext cx="0" cy="0"/>
          <a:chOff x="0" y="0"/>
          <a:chExt cx="0" cy="0"/>
        </a:xfrm>
      </p:grpSpPr>
      <p:sp>
        <p:nvSpPr>
          <p:cNvPr id="3505" name="Google Shape;3505;g715991af58_0_3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06" name="Google Shape;3506;g715991af58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9"/>
        <p:cNvGrpSpPr/>
        <p:nvPr/>
      </p:nvGrpSpPr>
      <p:grpSpPr>
        <a:xfrm>
          <a:off x="0" y="0"/>
          <a:ext cx="0" cy="0"/>
          <a:chOff x="0" y="0"/>
          <a:chExt cx="0" cy="0"/>
        </a:xfrm>
      </p:grpSpPr>
      <p:sp>
        <p:nvSpPr>
          <p:cNvPr id="3510" name="Google Shape;3510;g715991af58_0_3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11" name="Google Shape;3511;g715991af58_0_3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5"/>
        <p:cNvGrpSpPr/>
        <p:nvPr/>
      </p:nvGrpSpPr>
      <p:grpSpPr>
        <a:xfrm>
          <a:off x="0" y="0"/>
          <a:ext cx="0" cy="0"/>
          <a:chOff x="0" y="0"/>
          <a:chExt cx="0" cy="0"/>
        </a:xfrm>
      </p:grpSpPr>
      <p:sp>
        <p:nvSpPr>
          <p:cNvPr id="3516" name="Google Shape;3516;ga7430c0e12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17" name="Google Shape;3517;ga7430c0e1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4"/>
        <p:cNvGrpSpPr/>
        <p:nvPr/>
      </p:nvGrpSpPr>
      <p:grpSpPr>
        <a:xfrm>
          <a:off x="0" y="0"/>
          <a:ext cx="0" cy="0"/>
          <a:chOff x="0" y="0"/>
          <a:chExt cx="0" cy="0"/>
        </a:xfrm>
      </p:grpSpPr>
      <p:sp>
        <p:nvSpPr>
          <p:cNvPr id="3525" name="Google Shape;3525;g715991af58_0_3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6" name="Google Shape;3526;g715991af58_0_3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5"/>
        <p:cNvGrpSpPr/>
        <p:nvPr/>
      </p:nvGrpSpPr>
      <p:grpSpPr>
        <a:xfrm>
          <a:off x="0" y="0"/>
          <a:ext cx="0" cy="0"/>
          <a:chOff x="0" y="0"/>
          <a:chExt cx="0" cy="0"/>
        </a:xfrm>
      </p:grpSpPr>
      <p:sp>
        <p:nvSpPr>
          <p:cNvPr id="3076" name="Google Shape;3076;g714efd0eba_0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77" name="Google Shape;3077;g714efd0eba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2"/>
        <p:cNvGrpSpPr/>
        <p:nvPr/>
      </p:nvGrpSpPr>
      <p:grpSpPr>
        <a:xfrm>
          <a:off x="0" y="0"/>
          <a:ext cx="0" cy="0"/>
          <a:chOff x="0" y="0"/>
          <a:chExt cx="0" cy="0"/>
        </a:xfrm>
      </p:grpSpPr>
      <p:sp>
        <p:nvSpPr>
          <p:cNvPr id="3083" name="Google Shape;3083;g80f7e6291e_0_30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84" name="Google Shape;3084;g80f7e6291e_0_30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shutterstock_792833623</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6"/>
        <p:cNvGrpSpPr/>
        <p:nvPr/>
      </p:nvGrpSpPr>
      <p:grpSpPr>
        <a:xfrm>
          <a:off x="0" y="0"/>
          <a:ext cx="0" cy="0"/>
          <a:chOff x="0" y="0"/>
          <a:chExt cx="0" cy="0"/>
        </a:xfrm>
      </p:grpSpPr>
      <p:sp>
        <p:nvSpPr>
          <p:cNvPr id="3097" name="Google Shape;3097;g714efd0eba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98" name="Google Shape;3098;g714efd0eb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LAN and Laptops: AdobeStock_41735567  Router: shutterstock_263070023 </a:t>
            </a:r>
            <a:r>
              <a:rPr lang="en">
                <a:solidFill>
                  <a:schemeClr val="dk1"/>
                </a:solidFill>
              </a:rPr>
              <a:t>Firewall: shutterstock_1214853796 Cloud: AdobeStock_184417876</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4"/>
        <p:cNvGrpSpPr/>
        <p:nvPr/>
      </p:nvGrpSpPr>
      <p:grpSpPr>
        <a:xfrm>
          <a:off x="0" y="0"/>
          <a:ext cx="0" cy="0"/>
          <a:chOff x="0" y="0"/>
          <a:chExt cx="0" cy="0"/>
        </a:xfrm>
      </p:grpSpPr>
      <p:sp>
        <p:nvSpPr>
          <p:cNvPr id="3145" name="Google Shape;3145;g715991af58_0_4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46" name="Google Shape;3146;g715991af58_0_4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3"/>
        <p:cNvGrpSpPr/>
        <p:nvPr/>
      </p:nvGrpSpPr>
      <p:grpSpPr>
        <a:xfrm>
          <a:off x="0" y="0"/>
          <a:ext cx="0" cy="0"/>
          <a:chOff x="0" y="0"/>
          <a:chExt cx="0" cy="0"/>
        </a:xfrm>
      </p:grpSpPr>
      <p:sp>
        <p:nvSpPr>
          <p:cNvPr id="3154" name="Google Shape;3154;g714efd0eba_0_10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5" name="Google Shape;3155;g714efd0eba_0_10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9"/>
        <p:cNvGrpSpPr/>
        <p:nvPr/>
      </p:nvGrpSpPr>
      <p:grpSpPr>
        <a:xfrm>
          <a:off x="0" y="0"/>
          <a:ext cx="0" cy="0"/>
          <a:chOff x="0" y="0"/>
          <a:chExt cx="0" cy="0"/>
        </a:xfrm>
      </p:grpSpPr>
      <p:sp>
        <p:nvSpPr>
          <p:cNvPr id="3160" name="Google Shape;3160;g98b4002be5_0_10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1" name="Google Shape;3161;g98b4002be5_0_10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shutterstock_645542983</a:t>
            </a: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 Id="rId4" Type="http://schemas.openxmlformats.org/officeDocument/2006/relationships/image" Target="../media/image3.png"/></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 Id="rId4" Type="http://schemas.openxmlformats.org/officeDocument/2006/relationships/image" Target="../media/image4.png"/></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 Id="rId4" Type="http://schemas.openxmlformats.org/officeDocument/2006/relationships/image" Target="../media/image5.png"/></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 Id="rId4" Type="http://schemas.openxmlformats.org/officeDocument/2006/relationships/image" Target="../media/image6.png"/></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4.png"/></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Master" Target="../slideMasters/slideMaster3.xml"/><Relationship Id="rId4" Type="http://schemas.openxmlformats.org/officeDocument/2006/relationships/image" Target="../media/image14.png"/></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Master" Target="../slideMasters/slideMaster3.xml"/><Relationship Id="rId4" Type="http://schemas.openxmlformats.org/officeDocument/2006/relationships/image" Target="../media/image15.png"/></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Master" Target="../slideMasters/slideMaster3.xml"/><Relationship Id="rId4" Type="http://schemas.openxmlformats.org/officeDocument/2006/relationships/image" Target="../media/image13.png"/></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5.png"/></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3.png"/></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3.xml"/></Relationships>
</file>

<file path=ppt/slideLayouts/_rels/slideLayout15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6.png"/></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14.png"/></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15.png"/></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13.png"/></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 Title Slide: Web Development">
  <p:cSld name="CUSTOM_2_3_1_1_1_1_1_2_1_2_1_1_1_1_2_2_1_2">
    <p:spTree>
      <p:nvGrpSpPr>
        <p:cNvPr id="1" name="Shape 7"/>
        <p:cNvGrpSpPr/>
        <p:nvPr/>
      </p:nvGrpSpPr>
      <p:grpSpPr>
        <a:xfrm>
          <a:off x="0" y="0"/>
          <a:ext cx="0" cy="0"/>
          <a:chOff x="0" y="0"/>
          <a:chExt cx="0" cy="0"/>
        </a:xfrm>
      </p:grpSpPr>
      <p:pic>
        <p:nvPicPr>
          <p:cNvPr id="8" name="Google Shape;8;p2"/>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9" name="Google Shape;9;p2"/>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
        <p:nvSpPr>
          <p:cNvPr id="11" name="Google Shape;11;p2"/>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Web Development</a:t>
            </a:r>
            <a:endParaRPr sz="1800">
              <a:solidFill>
                <a:srgbClr val="FFFFFF"/>
              </a:solidFill>
              <a:latin typeface="Roboto Medium"/>
              <a:ea typeface="Roboto Medium"/>
              <a:cs typeface="Roboto Medium"/>
              <a:sym typeface="Roboto Medium"/>
            </a:endParaRPr>
          </a:p>
        </p:txBody>
      </p:sp>
      <p:pic>
        <p:nvPicPr>
          <p:cNvPr id="12" name="Google Shape;12;p2"/>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13" name="Google Shape;13;p2"/>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 name="Google Shape;14;p2"/>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 name="Google Shape;15;p2"/>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16" name="Google Shape;16;p2"/>
          <p:cNvPicPr preferRelativeResize="0"/>
          <p:nvPr/>
        </p:nvPicPr>
        <p:blipFill>
          <a:blip r:embed="rId4">
            <a:alphaModFix/>
          </a:blip>
          <a:stretch>
            <a:fillRect/>
          </a:stretch>
        </p:blipFill>
        <p:spPr>
          <a:xfrm>
            <a:off x="776110" y="1231212"/>
            <a:ext cx="2286002" cy="1703068"/>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10. Instructor Demonstration">
  <p:cSld name="CUSTOM_2_3_1_1_1_1_1_2_1_2_1_2">
    <p:spTree>
      <p:nvGrpSpPr>
        <p:cNvPr id="1" name="Shape 82"/>
        <p:cNvGrpSpPr/>
        <p:nvPr/>
      </p:nvGrpSpPr>
      <p:grpSpPr>
        <a:xfrm>
          <a:off x="0" y="0"/>
          <a:ext cx="0" cy="0"/>
          <a:chOff x="0" y="0"/>
          <a:chExt cx="0" cy="0"/>
        </a:xfrm>
      </p:grpSpPr>
      <p:pic>
        <p:nvPicPr>
          <p:cNvPr id="83" name="Google Shape;83;p11"/>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84" name="Google Shape;84;p11"/>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1"/>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87" name="Google Shape;87;p11"/>
          <p:cNvSpPr txBox="1"/>
          <p:nvPr/>
        </p:nvSpPr>
        <p:spPr>
          <a:xfrm>
            <a:off x="242550" y="3895344"/>
            <a:ext cx="8907900" cy="427500"/>
          </a:xfrm>
          <a:prstGeom prst="rect">
            <a:avLst/>
          </a:prstGeom>
          <a:noFill/>
          <a:ln>
            <a:noFill/>
          </a:ln>
        </p:spPr>
        <p:txBody>
          <a:bodyPr spcFirstLastPara="1" wrap="square" lIns="0" tIns="91425" rIns="914400" bIns="91425" anchor="t" anchorCtr="0">
            <a:noAutofit/>
          </a:bodyPr>
          <a:lstStyle/>
          <a:p>
            <a:pPr marL="0" lvl="0" indent="0" algn="r" rtl="0">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
        <p:nvSpPr>
          <p:cNvPr id="88" name="Google Shape;88;p11"/>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9" name="Google Shape;89;p11"/>
          <p:cNvPicPr preferRelativeResize="0"/>
          <p:nvPr/>
        </p:nvPicPr>
        <p:blipFill rotWithShape="1">
          <a:blip r:embed="rId3">
            <a:alphaModFix/>
          </a:blip>
          <a:srcRect/>
          <a:stretch/>
        </p:blipFill>
        <p:spPr>
          <a:xfrm>
            <a:off x="409963" y="-228600"/>
            <a:ext cx="8535272" cy="4064423"/>
          </a:xfrm>
          <a:prstGeom prst="rect">
            <a:avLst/>
          </a:prstGeom>
          <a:noFill/>
          <a:ln>
            <a:noFill/>
          </a:ln>
        </p:spPr>
      </p:pic>
      <p:sp>
        <p:nvSpPr>
          <p:cNvPr id="90" name="Google Shape;90;p11"/>
          <p:cNvSpPr txBox="1">
            <a:spLocks noGrp="1"/>
          </p:cNvSpPr>
          <p:nvPr>
            <p:ph type="title"/>
          </p:nvPr>
        </p:nvSpPr>
        <p:spPr>
          <a:xfrm>
            <a:off x="-101100" y="4387000"/>
            <a:ext cx="9251400" cy="482100"/>
          </a:xfrm>
          <a:prstGeom prst="rect">
            <a:avLst/>
          </a:prstGeom>
          <a:noFill/>
          <a:ln>
            <a:noFill/>
          </a:ln>
        </p:spPr>
        <p:txBody>
          <a:bodyPr spcFirstLastPara="1" wrap="square" lIns="457200" tIns="9125" rIns="914400"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49. Take a Break 1">
  <p:cSld name="CUSTOM">
    <p:spTree>
      <p:nvGrpSpPr>
        <p:cNvPr id="1" name="Shape 2019"/>
        <p:cNvGrpSpPr/>
        <p:nvPr/>
      </p:nvGrpSpPr>
      <p:grpSpPr>
        <a:xfrm>
          <a:off x="0" y="0"/>
          <a:ext cx="0" cy="0"/>
          <a:chOff x="0" y="0"/>
          <a:chExt cx="0" cy="0"/>
        </a:xfrm>
      </p:grpSpPr>
      <p:sp>
        <p:nvSpPr>
          <p:cNvPr id="2020" name="Google Shape;2020;p10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2021" name="Google Shape;2021;p102"/>
          <p:cNvPicPr preferRelativeResize="0"/>
          <p:nvPr/>
        </p:nvPicPr>
        <p:blipFill>
          <a:blip r:embed="rId2">
            <a:alphaModFix/>
          </a:blip>
          <a:stretch>
            <a:fillRect/>
          </a:stretch>
        </p:blipFill>
        <p:spPr>
          <a:xfrm>
            <a:off x="-42900" y="-24125"/>
            <a:ext cx="9229800" cy="5191749"/>
          </a:xfrm>
          <a:prstGeom prst="rect">
            <a:avLst/>
          </a:prstGeom>
          <a:noFill/>
          <a:ln>
            <a:noFill/>
          </a:ln>
        </p:spPr>
      </p:pic>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50. Take a Break 2">
  <p:cSld name="CUSTOM_1">
    <p:spTree>
      <p:nvGrpSpPr>
        <p:cNvPr id="1" name="Shape 2022"/>
        <p:cNvGrpSpPr/>
        <p:nvPr/>
      </p:nvGrpSpPr>
      <p:grpSpPr>
        <a:xfrm>
          <a:off x="0" y="0"/>
          <a:ext cx="0" cy="0"/>
          <a:chOff x="0" y="0"/>
          <a:chExt cx="0" cy="0"/>
        </a:xfrm>
      </p:grpSpPr>
      <p:sp>
        <p:nvSpPr>
          <p:cNvPr id="2023" name="Google Shape;2023;p10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2024" name="Google Shape;2024;p103"/>
          <p:cNvPicPr preferRelativeResize="0"/>
          <p:nvPr/>
        </p:nvPicPr>
        <p:blipFill rotWithShape="1">
          <a:blip r:embed="rId2">
            <a:alphaModFix/>
          </a:blip>
          <a:srcRect/>
          <a:stretch/>
        </p:blipFill>
        <p:spPr>
          <a:xfrm>
            <a:off x="0" y="0"/>
            <a:ext cx="9143971" cy="5143500"/>
          </a:xfrm>
          <a:prstGeom prst="rect">
            <a:avLst/>
          </a:prstGeom>
          <a:noFill/>
          <a:ln>
            <a:noFill/>
          </a:ln>
        </p:spPr>
      </p:pic>
      <p:sp>
        <p:nvSpPr>
          <p:cNvPr id="2025" name="Google Shape;2025;p103"/>
          <p:cNvSpPr txBox="1"/>
          <p:nvPr/>
        </p:nvSpPr>
        <p:spPr>
          <a:xfrm>
            <a:off x="-25" y="411400"/>
            <a:ext cx="91440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2026" name="Google Shape;2026;p103"/>
          <p:cNvCxnSpPr/>
          <p:nvPr/>
        </p:nvCxnSpPr>
        <p:spPr>
          <a:xfrm>
            <a:off x="2305500" y="1468500"/>
            <a:ext cx="45330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57. The End">
  <p:cSld name="CUSTOM_7">
    <p:spTree>
      <p:nvGrpSpPr>
        <p:cNvPr id="1" name="Shape 2027"/>
        <p:cNvGrpSpPr/>
        <p:nvPr/>
      </p:nvGrpSpPr>
      <p:grpSpPr>
        <a:xfrm>
          <a:off x="0" y="0"/>
          <a:ext cx="0" cy="0"/>
          <a:chOff x="0" y="0"/>
          <a:chExt cx="0" cy="0"/>
        </a:xfrm>
      </p:grpSpPr>
      <p:pic>
        <p:nvPicPr>
          <p:cNvPr id="2028" name="Google Shape;2028;p104"/>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2029" name="Google Shape;2029;p104"/>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a:t>
            </a:fld>
            <a:endParaRPr sz="600"/>
          </a:p>
        </p:txBody>
      </p:sp>
      <p:sp>
        <p:nvSpPr>
          <p:cNvPr id="2030" name="Google Shape;2030;p104"/>
          <p:cNvSpPr txBox="1"/>
          <p:nvPr/>
        </p:nvSpPr>
        <p:spPr>
          <a:xfrm>
            <a:off x="-12300" y="4916650"/>
            <a:ext cx="7971900" cy="226800"/>
          </a:xfrm>
          <a:prstGeom prst="rect">
            <a:avLst/>
          </a:prstGeom>
          <a:noFill/>
          <a:ln>
            <a:noFill/>
          </a:ln>
        </p:spPr>
        <p:txBody>
          <a:bodyPr spcFirstLastPara="1" wrap="square" lIns="274300" tIns="45700" rIns="0" bIns="0" anchor="t" anchorCtr="0">
            <a:noAutofit/>
          </a:bodyPr>
          <a:lstStyle/>
          <a:p>
            <a:pPr marL="0" lvl="0" indent="0" algn="l" rtl="0">
              <a:spcBef>
                <a:spcPts val="0"/>
              </a:spcBef>
              <a:spcAft>
                <a:spcPts val="0"/>
              </a:spcAft>
              <a:buNone/>
            </a:pPr>
            <a:endParaRPr sz="700"/>
          </a:p>
        </p:txBody>
      </p:sp>
      <p:pic>
        <p:nvPicPr>
          <p:cNvPr id="2031" name="Google Shape;2031;p104"/>
          <p:cNvPicPr preferRelativeResize="0"/>
          <p:nvPr/>
        </p:nvPicPr>
        <p:blipFill>
          <a:blip r:embed="rId3">
            <a:alphaModFix/>
          </a:blip>
          <a:stretch>
            <a:fillRect/>
          </a:stretch>
        </p:blipFill>
        <p:spPr>
          <a:xfrm>
            <a:off x="2048599" y="496138"/>
            <a:ext cx="5046801" cy="4151226"/>
          </a:xfrm>
          <a:prstGeom prst="rect">
            <a:avLst/>
          </a:prstGeom>
          <a:noFill/>
          <a:ln>
            <a:noFill/>
          </a:ln>
          <a:effectLst>
            <a:outerShdw blurRad="57150" dist="19050" dir="5400000" algn="bl" rotWithShape="0">
              <a:srgbClr val="000000">
                <a:alpha val="50000"/>
              </a:srgbClr>
            </a:outerShdw>
          </a:effectLst>
        </p:spPr>
      </p:pic>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51. Take a Break 1">
  <p:cSld name="CUSTOM_9">
    <p:spTree>
      <p:nvGrpSpPr>
        <p:cNvPr id="1" name="Shape 2032"/>
        <p:cNvGrpSpPr/>
        <p:nvPr/>
      </p:nvGrpSpPr>
      <p:grpSpPr>
        <a:xfrm>
          <a:off x="0" y="0"/>
          <a:ext cx="0" cy="0"/>
          <a:chOff x="0" y="0"/>
          <a:chExt cx="0" cy="0"/>
        </a:xfrm>
      </p:grpSpPr>
      <p:sp>
        <p:nvSpPr>
          <p:cNvPr id="2033" name="Google Shape;2033;p10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pic>
        <p:nvPicPr>
          <p:cNvPr id="2034" name="Google Shape;2034;p105"/>
          <p:cNvPicPr preferRelativeResize="0"/>
          <p:nvPr/>
        </p:nvPicPr>
        <p:blipFill>
          <a:blip r:embed="rId2">
            <a:alphaModFix/>
          </a:blip>
          <a:stretch>
            <a:fillRect/>
          </a:stretch>
        </p:blipFill>
        <p:spPr>
          <a:xfrm>
            <a:off x="-42900" y="-24125"/>
            <a:ext cx="9229800" cy="5191749"/>
          </a:xfrm>
          <a:prstGeom prst="rect">
            <a:avLst/>
          </a:prstGeom>
          <a:noFill/>
          <a:ln>
            <a:noFill/>
          </a:ln>
        </p:spPr>
      </p:pic>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1. Title Slide: Web Development">
  <p:cSld name="CUSTOM_2_3_1_1_1_1_1_2_1_2_1_1_1_1_2_2_1_2">
    <p:spTree>
      <p:nvGrpSpPr>
        <p:cNvPr id="1" name="Shape 2037"/>
        <p:cNvGrpSpPr/>
        <p:nvPr/>
      </p:nvGrpSpPr>
      <p:grpSpPr>
        <a:xfrm>
          <a:off x="0" y="0"/>
          <a:ext cx="0" cy="0"/>
          <a:chOff x="0" y="0"/>
          <a:chExt cx="0" cy="0"/>
        </a:xfrm>
      </p:grpSpPr>
      <p:pic>
        <p:nvPicPr>
          <p:cNvPr id="2038" name="Google Shape;2038;p107"/>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2039" name="Google Shape;2039;p107"/>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107"/>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
        <p:nvSpPr>
          <p:cNvPr id="2041" name="Google Shape;2041;p107"/>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Web Development</a:t>
            </a:r>
            <a:endParaRPr sz="1800">
              <a:solidFill>
                <a:srgbClr val="FFFFFF"/>
              </a:solidFill>
              <a:latin typeface="Roboto Medium"/>
              <a:ea typeface="Roboto Medium"/>
              <a:cs typeface="Roboto Medium"/>
              <a:sym typeface="Roboto Medium"/>
            </a:endParaRPr>
          </a:p>
        </p:txBody>
      </p:sp>
      <p:pic>
        <p:nvPicPr>
          <p:cNvPr id="2042" name="Google Shape;2042;p107"/>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2043" name="Google Shape;2043;p107"/>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44" name="Google Shape;2044;p107"/>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45" name="Google Shape;2045;p107"/>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2046" name="Google Shape;2046;p107"/>
          <p:cNvPicPr preferRelativeResize="0"/>
          <p:nvPr/>
        </p:nvPicPr>
        <p:blipFill>
          <a:blip r:embed="rId4">
            <a:alphaModFix/>
          </a:blip>
          <a:stretch>
            <a:fillRect/>
          </a:stretch>
        </p:blipFill>
        <p:spPr>
          <a:xfrm>
            <a:off x="776110" y="1231212"/>
            <a:ext cx="2286002" cy="1703068"/>
          </a:xfrm>
          <a:prstGeom prst="rect">
            <a:avLst/>
          </a:prstGeom>
          <a:noFill/>
          <a:ln>
            <a:noFill/>
          </a:ln>
        </p:spPr>
      </p:pic>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2. Title Slide: UX/UI Design">
  <p:cSld name="CUSTOM_2_3_1_1_1_1_1_2_1_2_1_1_1_1_2_2_1_1_1">
    <p:spTree>
      <p:nvGrpSpPr>
        <p:cNvPr id="1" name="Shape 2047"/>
        <p:cNvGrpSpPr/>
        <p:nvPr/>
      </p:nvGrpSpPr>
      <p:grpSpPr>
        <a:xfrm>
          <a:off x="0" y="0"/>
          <a:ext cx="0" cy="0"/>
          <a:chOff x="0" y="0"/>
          <a:chExt cx="0" cy="0"/>
        </a:xfrm>
      </p:grpSpPr>
      <p:pic>
        <p:nvPicPr>
          <p:cNvPr id="2048" name="Google Shape;2048;p108"/>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2049" name="Google Shape;2049;p108"/>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108"/>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UX/UI Design</a:t>
            </a:r>
            <a:endParaRPr sz="1800">
              <a:solidFill>
                <a:srgbClr val="FFFFFF"/>
              </a:solidFill>
              <a:latin typeface="Roboto Medium"/>
              <a:ea typeface="Roboto Medium"/>
              <a:cs typeface="Roboto Medium"/>
              <a:sym typeface="Roboto Medium"/>
            </a:endParaRPr>
          </a:p>
        </p:txBody>
      </p:sp>
      <p:pic>
        <p:nvPicPr>
          <p:cNvPr id="2051" name="Google Shape;2051;p108"/>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2052" name="Google Shape;2052;p108"/>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53" name="Google Shape;2053;p108"/>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54" name="Google Shape;2054;p108"/>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2055" name="Google Shape;2055;p108"/>
          <p:cNvPicPr preferRelativeResize="0"/>
          <p:nvPr/>
        </p:nvPicPr>
        <p:blipFill>
          <a:blip r:embed="rId4">
            <a:alphaModFix/>
          </a:blip>
          <a:stretch>
            <a:fillRect/>
          </a:stretch>
        </p:blipFill>
        <p:spPr>
          <a:xfrm>
            <a:off x="584735" y="1058550"/>
            <a:ext cx="2560322" cy="1920238"/>
          </a:xfrm>
          <a:prstGeom prst="rect">
            <a:avLst/>
          </a:prstGeom>
          <a:noFill/>
          <a:ln>
            <a:noFill/>
          </a:ln>
        </p:spPr>
      </p:pic>
      <p:sp>
        <p:nvSpPr>
          <p:cNvPr id="2056" name="Google Shape;2056;p108"/>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3. Title Slide: Cybersecurity ">
  <p:cSld name="CUSTOM_2_3_1_1_1_1_1_2_1_2_1_1_1_1_2_2_1_1_1_1">
    <p:spTree>
      <p:nvGrpSpPr>
        <p:cNvPr id="1" name="Shape 2057"/>
        <p:cNvGrpSpPr/>
        <p:nvPr/>
      </p:nvGrpSpPr>
      <p:grpSpPr>
        <a:xfrm>
          <a:off x="0" y="0"/>
          <a:ext cx="0" cy="0"/>
          <a:chOff x="0" y="0"/>
          <a:chExt cx="0" cy="0"/>
        </a:xfrm>
      </p:grpSpPr>
      <p:pic>
        <p:nvPicPr>
          <p:cNvPr id="2058" name="Google Shape;2058;p109"/>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2059" name="Google Shape;2059;p109"/>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109"/>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Cybersecurity Boot Camp</a:t>
            </a:r>
            <a:endParaRPr sz="1800">
              <a:solidFill>
                <a:srgbClr val="FFFFFF"/>
              </a:solidFill>
              <a:latin typeface="Roboto Medium"/>
              <a:ea typeface="Roboto Medium"/>
              <a:cs typeface="Roboto Medium"/>
              <a:sym typeface="Roboto Medium"/>
            </a:endParaRPr>
          </a:p>
        </p:txBody>
      </p:sp>
      <p:pic>
        <p:nvPicPr>
          <p:cNvPr id="2061" name="Google Shape;2061;p109"/>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2062" name="Google Shape;2062;p109"/>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63" name="Google Shape;2063;p109"/>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64" name="Google Shape;2064;p109"/>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2065" name="Google Shape;2065;p109"/>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2066" name="Google Shape;2066;p109"/>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4. Title Slide:Data Analytics and Visualization">
  <p:cSld name="CUSTOM_2_3_1_1_1_1_1_2_1_2_1_1_1_1_2_1_1_1_1">
    <p:spTree>
      <p:nvGrpSpPr>
        <p:cNvPr id="1" name="Shape 2067"/>
        <p:cNvGrpSpPr/>
        <p:nvPr/>
      </p:nvGrpSpPr>
      <p:grpSpPr>
        <a:xfrm>
          <a:off x="0" y="0"/>
          <a:ext cx="0" cy="0"/>
          <a:chOff x="0" y="0"/>
          <a:chExt cx="0" cy="0"/>
        </a:xfrm>
      </p:grpSpPr>
      <p:pic>
        <p:nvPicPr>
          <p:cNvPr id="2068" name="Google Shape;2068;p110"/>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2069" name="Google Shape;2069;p110"/>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070" name="Google Shape;2070;p110"/>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pic>
        <p:nvPicPr>
          <p:cNvPr id="2071" name="Google Shape;2071;p110"/>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2072" name="Google Shape;2072;p110"/>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Analytics and Visualization</a:t>
            </a:r>
            <a:endParaRPr sz="1800">
              <a:solidFill>
                <a:srgbClr val="FFFFFF"/>
              </a:solidFill>
              <a:latin typeface="Roboto Medium"/>
              <a:ea typeface="Roboto Medium"/>
              <a:cs typeface="Roboto Medium"/>
              <a:sym typeface="Roboto Medium"/>
            </a:endParaRPr>
          </a:p>
        </p:txBody>
      </p:sp>
      <p:sp>
        <p:nvSpPr>
          <p:cNvPr id="2073" name="Google Shape;2073;p110"/>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74" name="Google Shape;2074;p110"/>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75" name="Google Shape;2075;p110"/>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sp>
        <p:nvSpPr>
          <p:cNvPr id="2076" name="Google Shape;2076;p110"/>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5. Subsection Slide">
  <p:cSld name="CUSTOM_17_2_1_1_2">
    <p:spTree>
      <p:nvGrpSpPr>
        <p:cNvPr id="1" name="Shape 2077"/>
        <p:cNvGrpSpPr/>
        <p:nvPr/>
      </p:nvGrpSpPr>
      <p:grpSpPr>
        <a:xfrm>
          <a:off x="0" y="0"/>
          <a:ext cx="0" cy="0"/>
          <a:chOff x="0" y="0"/>
          <a:chExt cx="0" cy="0"/>
        </a:xfrm>
      </p:grpSpPr>
      <p:pic>
        <p:nvPicPr>
          <p:cNvPr id="2078" name="Google Shape;2078;p111"/>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2079" name="Google Shape;2079;p111"/>
          <p:cNvSpPr txBox="1">
            <a:spLocks noGrp="1"/>
          </p:cNvSpPr>
          <p:nvPr>
            <p:ph type="title"/>
          </p:nvPr>
        </p:nvSpPr>
        <p:spPr>
          <a:xfrm>
            <a:off x="274325"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solidFill>
                  <a:srgbClr val="FFFFFF"/>
                </a:solidFill>
                <a:latin typeface="Roboto"/>
                <a:ea typeface="Roboto"/>
                <a:cs typeface="Roboto"/>
                <a:sym typeface="Roboto"/>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2080" name="Google Shape;2080;p11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r" rtl="0">
              <a:spcBef>
                <a:spcPts val="0"/>
              </a:spcBef>
              <a:spcAft>
                <a:spcPts val="0"/>
              </a:spcAft>
              <a:buNone/>
            </a:pPr>
            <a:fld id="{00000000-1234-1234-1234-123412341234}" type="slidenum">
              <a:rPr lang="en"/>
              <a:t>‹#›</a:t>
            </a:fld>
            <a:endParaRPr/>
          </a:p>
        </p:txBody>
      </p:sp>
      <p:sp>
        <p:nvSpPr>
          <p:cNvPr id="2081" name="Google Shape;2081;p111"/>
          <p:cNvSpPr txBox="1">
            <a:spLocks noGrp="1"/>
          </p:cNvSpPr>
          <p:nvPr>
            <p:ph type="sldNum" idx="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2082" name="Google Shape;2082;p111"/>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6. Transition Slide">
  <p:cSld name="CUSTOM_17_2_1_2">
    <p:spTree>
      <p:nvGrpSpPr>
        <p:cNvPr id="1" name="Shape 2083"/>
        <p:cNvGrpSpPr/>
        <p:nvPr/>
      </p:nvGrpSpPr>
      <p:grpSpPr>
        <a:xfrm>
          <a:off x="0" y="0"/>
          <a:ext cx="0" cy="0"/>
          <a:chOff x="0" y="0"/>
          <a:chExt cx="0" cy="0"/>
        </a:xfrm>
      </p:grpSpPr>
      <p:pic>
        <p:nvPicPr>
          <p:cNvPr id="2084" name="Google Shape;2084;p112"/>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2085" name="Google Shape;2085;p112"/>
          <p:cNvSpPr txBox="1">
            <a:spLocks noGrp="1"/>
          </p:cNvSpPr>
          <p:nvPr>
            <p:ph type="title"/>
          </p:nvPr>
        </p:nvSpPr>
        <p:spPr>
          <a:xfrm>
            <a:off x="237100"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latin typeface="Roboto Medium"/>
                <a:ea typeface="Roboto Medium"/>
                <a:cs typeface="Roboto Medium"/>
                <a:sym typeface="Roboto Medium"/>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2086" name="Google Shape;2086;p11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2087" name="Google Shape;2087;p112"/>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11. Activity">
  <p:cSld name="CUSTOM_2_3_1_1_1_1_1_2_1_2_1_1_1_1">
    <p:spTree>
      <p:nvGrpSpPr>
        <p:cNvPr id="1" name="Shape 91"/>
        <p:cNvGrpSpPr/>
        <p:nvPr/>
      </p:nvGrpSpPr>
      <p:grpSpPr>
        <a:xfrm>
          <a:off x="0" y="0"/>
          <a:ext cx="0" cy="0"/>
          <a:chOff x="0" y="0"/>
          <a:chExt cx="0" cy="0"/>
        </a:xfrm>
      </p:grpSpPr>
      <p:pic>
        <p:nvPicPr>
          <p:cNvPr id="92" name="Google Shape;92;p12"/>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93" name="Google Shape;93;p12"/>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4" name="Google Shape;94;p12"/>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95" name="Google Shape;95;p12"/>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 name="Google Shape;96;p12"/>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7" name="Google Shape;97;p12"/>
          <p:cNvPicPr preferRelativeResize="0"/>
          <p:nvPr/>
        </p:nvPicPr>
        <p:blipFill rotWithShape="1">
          <a:blip r:embed="rId4">
            <a:alphaModFix/>
          </a:blip>
          <a:srcRect t="29" b="39"/>
          <a:stretch/>
        </p:blipFill>
        <p:spPr>
          <a:xfrm>
            <a:off x="899000" y="1133363"/>
            <a:ext cx="1737360" cy="1911096"/>
          </a:xfrm>
          <a:prstGeom prst="rect">
            <a:avLst/>
          </a:prstGeom>
          <a:noFill/>
          <a:ln>
            <a:noFill/>
          </a:ln>
        </p:spPr>
      </p:pic>
      <p:sp>
        <p:nvSpPr>
          <p:cNvPr id="98" name="Google Shape;98;p1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99" name="Google Shape;99;p12"/>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100" name="Google Shape;100;p12"/>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1" name="Google Shape;101;p12"/>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7. Text Only">
  <p:cSld name="CUSTOM_2_7_2">
    <p:spTree>
      <p:nvGrpSpPr>
        <p:cNvPr id="1" name="Shape 2088"/>
        <p:cNvGrpSpPr/>
        <p:nvPr/>
      </p:nvGrpSpPr>
      <p:grpSpPr>
        <a:xfrm>
          <a:off x="0" y="0"/>
          <a:ext cx="0" cy="0"/>
          <a:chOff x="0" y="0"/>
          <a:chExt cx="0" cy="0"/>
        </a:xfrm>
      </p:grpSpPr>
      <p:sp>
        <p:nvSpPr>
          <p:cNvPr id="2089" name="Google Shape;2089;p11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90" name="Google Shape;2090;p11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091" name="Google Shape;2091;p11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092" name="Google Shape;2092;p11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093" name="Google Shape;2093;p11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094" name="Google Shape;2094;p11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95" name="Google Shape;2095;p113"/>
          <p:cNvSpPr txBox="1">
            <a:spLocks noGrp="1"/>
          </p:cNvSpPr>
          <p:nvPr>
            <p:ph type="body" idx="3"/>
          </p:nvPr>
        </p:nvSpPr>
        <p:spPr>
          <a:xfrm>
            <a:off x="175" y="1284250"/>
            <a:ext cx="9144000" cy="35817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8. Text with Sidebar">
  <p:cSld name="CUSTOM_2_4_1">
    <p:spTree>
      <p:nvGrpSpPr>
        <p:cNvPr id="1" name="Shape 2096"/>
        <p:cNvGrpSpPr/>
        <p:nvPr/>
      </p:nvGrpSpPr>
      <p:grpSpPr>
        <a:xfrm>
          <a:off x="0" y="0"/>
          <a:ext cx="0" cy="0"/>
          <a:chOff x="0" y="0"/>
          <a:chExt cx="0" cy="0"/>
        </a:xfrm>
      </p:grpSpPr>
      <p:pic>
        <p:nvPicPr>
          <p:cNvPr id="2097" name="Google Shape;2097;p114"/>
          <p:cNvPicPr preferRelativeResize="0"/>
          <p:nvPr/>
        </p:nvPicPr>
        <p:blipFill rotWithShape="1">
          <a:blip r:embed="rId2">
            <a:alphaModFix/>
          </a:blip>
          <a:srcRect t="119" b="119"/>
          <a:stretch/>
        </p:blipFill>
        <p:spPr>
          <a:xfrm>
            <a:off x="7048950" y="910275"/>
            <a:ext cx="1828800" cy="3784798"/>
          </a:xfrm>
          <a:prstGeom prst="rect">
            <a:avLst/>
          </a:prstGeom>
          <a:noFill/>
          <a:ln>
            <a:noFill/>
          </a:ln>
        </p:spPr>
      </p:pic>
      <p:sp>
        <p:nvSpPr>
          <p:cNvPr id="2098" name="Google Shape;2098;p114"/>
          <p:cNvSpPr txBox="1">
            <a:spLocks noGrp="1"/>
          </p:cNvSpPr>
          <p:nvPr>
            <p:ph type="subTitle" idx="1"/>
          </p:nvPr>
        </p:nvSpPr>
        <p:spPr>
          <a:xfrm>
            <a:off x="0" y="675975"/>
            <a:ext cx="66747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99" name="Google Shape;2099;p114"/>
          <p:cNvSpPr txBox="1">
            <a:spLocks noGrp="1"/>
          </p:cNvSpPr>
          <p:nvPr>
            <p:ph type="body" idx="2"/>
          </p:nvPr>
        </p:nvSpPr>
        <p:spPr>
          <a:xfrm>
            <a:off x="0" y="1245800"/>
            <a:ext cx="6699600" cy="38976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2100" name="Google Shape;2100;p114"/>
          <p:cNvSpPr txBox="1">
            <a:spLocks noGrp="1"/>
          </p:cNvSpPr>
          <p:nvPr>
            <p:ph type="subTitle" idx="3"/>
          </p:nvPr>
        </p:nvSpPr>
        <p:spPr>
          <a:xfrm>
            <a:off x="7056300" y="910475"/>
            <a:ext cx="1814100" cy="3784800"/>
          </a:xfrm>
          <a:prstGeom prst="rect">
            <a:avLst/>
          </a:prstGeom>
          <a:noFill/>
          <a:ln w="9525" cap="flat" cmpd="sng">
            <a:solidFill>
              <a:srgbClr val="DBD9E8"/>
            </a:solidFill>
            <a:prstDash val="solid"/>
            <a:round/>
            <a:headEnd type="none" w="sm" len="sm"/>
            <a:tailEnd type="none" w="sm" len="sm"/>
          </a:ln>
        </p:spPr>
        <p:txBody>
          <a:bodyPr spcFirstLastPara="1" wrap="square" lIns="182875" tIns="182875" rIns="182875" bIns="182875" anchor="t" anchorCtr="0">
            <a:noAutofit/>
          </a:bodyPr>
          <a:lstStyle>
            <a:lvl1pPr lvl="0"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101" name="Google Shape;2101;p114"/>
          <p:cNvSpPr txBox="1">
            <a:spLocks noGrp="1"/>
          </p:cNvSpPr>
          <p:nvPr>
            <p:ph type="title"/>
          </p:nvPr>
        </p:nvSpPr>
        <p:spPr>
          <a:xfrm>
            <a:off x="-12425" y="0"/>
            <a:ext cx="6699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102" name="Google Shape;2102;p11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103" name="Google Shape;2103;p11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cxnSp>
        <p:nvCxnSpPr>
          <p:cNvPr id="2104" name="Google Shape;2104;p11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105" name="Google Shape;2105;p114"/>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9. Call Attention Slide">
  <p:cSld name="CUSTOM_2_3_1_1_3_1_1_2_1_1">
    <p:spTree>
      <p:nvGrpSpPr>
        <p:cNvPr id="1" name="Shape 2106"/>
        <p:cNvGrpSpPr/>
        <p:nvPr/>
      </p:nvGrpSpPr>
      <p:grpSpPr>
        <a:xfrm>
          <a:off x="0" y="0"/>
          <a:ext cx="0" cy="0"/>
          <a:chOff x="0" y="0"/>
          <a:chExt cx="0" cy="0"/>
        </a:xfrm>
      </p:grpSpPr>
      <p:pic>
        <p:nvPicPr>
          <p:cNvPr id="2107" name="Google Shape;2107;p115"/>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2108" name="Google Shape;2108;p115"/>
          <p:cNvSpPr txBox="1">
            <a:spLocks noGrp="1"/>
          </p:cNvSpPr>
          <p:nvPr>
            <p:ph type="title"/>
          </p:nvPr>
        </p:nvSpPr>
        <p:spPr>
          <a:xfrm>
            <a:off x="2544050" y="1545675"/>
            <a:ext cx="5770200" cy="2430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36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2109" name="Google Shape;2109;p115"/>
          <p:cNvPicPr preferRelativeResize="0"/>
          <p:nvPr/>
        </p:nvPicPr>
        <p:blipFill rotWithShape="1">
          <a:blip r:embed="rId3">
            <a:alphaModFix/>
          </a:blip>
          <a:srcRect l="139" r="149"/>
          <a:stretch/>
        </p:blipFill>
        <p:spPr>
          <a:xfrm>
            <a:off x="1258175" y="1332825"/>
            <a:ext cx="1371601" cy="2002535"/>
          </a:xfrm>
          <a:prstGeom prst="rect">
            <a:avLst/>
          </a:prstGeom>
          <a:noFill/>
          <a:ln>
            <a:noFill/>
          </a:ln>
        </p:spPr>
      </p:pic>
      <p:sp>
        <p:nvSpPr>
          <p:cNvPr id="2110" name="Google Shape;2110;p11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2111" name="Google Shape;2111;p115"/>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10. Instructor Demonstration">
  <p:cSld name="CUSTOM_2_3_1_1_1_1_1_2_1_2_1_2">
    <p:spTree>
      <p:nvGrpSpPr>
        <p:cNvPr id="1" name="Shape 2112"/>
        <p:cNvGrpSpPr/>
        <p:nvPr/>
      </p:nvGrpSpPr>
      <p:grpSpPr>
        <a:xfrm>
          <a:off x="0" y="0"/>
          <a:ext cx="0" cy="0"/>
          <a:chOff x="0" y="0"/>
          <a:chExt cx="0" cy="0"/>
        </a:xfrm>
      </p:grpSpPr>
      <p:pic>
        <p:nvPicPr>
          <p:cNvPr id="2113" name="Google Shape;2113;p116"/>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2114" name="Google Shape;2114;p116"/>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116"/>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11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2117" name="Google Shape;2117;p116"/>
          <p:cNvSpPr txBox="1"/>
          <p:nvPr/>
        </p:nvSpPr>
        <p:spPr>
          <a:xfrm>
            <a:off x="242550" y="3895344"/>
            <a:ext cx="8907900" cy="427500"/>
          </a:xfrm>
          <a:prstGeom prst="rect">
            <a:avLst/>
          </a:prstGeom>
          <a:noFill/>
          <a:ln>
            <a:noFill/>
          </a:ln>
        </p:spPr>
        <p:txBody>
          <a:bodyPr spcFirstLastPara="1" wrap="square" lIns="0" tIns="91425" rIns="914400" bIns="91425" anchor="t" anchorCtr="0">
            <a:noAutofit/>
          </a:bodyPr>
          <a:lstStyle/>
          <a:p>
            <a:pPr marL="0" lvl="0" indent="0" algn="r" rtl="0">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
        <p:nvSpPr>
          <p:cNvPr id="2118" name="Google Shape;2118;p116"/>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2119" name="Google Shape;2119;p116"/>
          <p:cNvPicPr preferRelativeResize="0"/>
          <p:nvPr/>
        </p:nvPicPr>
        <p:blipFill rotWithShape="1">
          <a:blip r:embed="rId3">
            <a:alphaModFix/>
          </a:blip>
          <a:srcRect/>
          <a:stretch/>
        </p:blipFill>
        <p:spPr>
          <a:xfrm>
            <a:off x="409963" y="-228600"/>
            <a:ext cx="8535272" cy="4064423"/>
          </a:xfrm>
          <a:prstGeom prst="rect">
            <a:avLst/>
          </a:prstGeom>
          <a:noFill/>
          <a:ln>
            <a:noFill/>
          </a:ln>
        </p:spPr>
      </p:pic>
      <p:sp>
        <p:nvSpPr>
          <p:cNvPr id="2120" name="Google Shape;2120;p116"/>
          <p:cNvSpPr txBox="1">
            <a:spLocks noGrp="1"/>
          </p:cNvSpPr>
          <p:nvPr>
            <p:ph type="title"/>
          </p:nvPr>
        </p:nvSpPr>
        <p:spPr>
          <a:xfrm>
            <a:off x="-101100" y="4387000"/>
            <a:ext cx="9251400" cy="482100"/>
          </a:xfrm>
          <a:prstGeom prst="rect">
            <a:avLst/>
          </a:prstGeom>
          <a:noFill/>
          <a:ln>
            <a:noFill/>
          </a:ln>
        </p:spPr>
        <p:txBody>
          <a:bodyPr spcFirstLastPara="1" wrap="square" lIns="457200" tIns="9125" rIns="914400"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11. Activity">
  <p:cSld name="CUSTOM_2_3_1_1_1_1_1_2_1_2_1_1_1_1">
    <p:spTree>
      <p:nvGrpSpPr>
        <p:cNvPr id="1" name="Shape 2121"/>
        <p:cNvGrpSpPr/>
        <p:nvPr/>
      </p:nvGrpSpPr>
      <p:grpSpPr>
        <a:xfrm>
          <a:off x="0" y="0"/>
          <a:ext cx="0" cy="0"/>
          <a:chOff x="0" y="0"/>
          <a:chExt cx="0" cy="0"/>
        </a:xfrm>
      </p:grpSpPr>
      <p:pic>
        <p:nvPicPr>
          <p:cNvPr id="2122" name="Google Shape;2122;p117"/>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2123" name="Google Shape;2123;p117"/>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124" name="Google Shape;2124;p117"/>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2125" name="Google Shape;2125;p117"/>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126" name="Google Shape;2126;p117"/>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127" name="Google Shape;2127;p117"/>
          <p:cNvPicPr preferRelativeResize="0"/>
          <p:nvPr/>
        </p:nvPicPr>
        <p:blipFill rotWithShape="1">
          <a:blip r:embed="rId4">
            <a:alphaModFix/>
          </a:blip>
          <a:srcRect t="29" b="39"/>
          <a:stretch/>
        </p:blipFill>
        <p:spPr>
          <a:xfrm>
            <a:off x="899000" y="1133363"/>
            <a:ext cx="1737360" cy="1911096"/>
          </a:xfrm>
          <a:prstGeom prst="rect">
            <a:avLst/>
          </a:prstGeom>
          <a:noFill/>
          <a:ln>
            <a:noFill/>
          </a:ln>
        </p:spPr>
      </p:pic>
      <p:sp>
        <p:nvSpPr>
          <p:cNvPr id="2128" name="Google Shape;2128;p11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2129" name="Google Shape;2129;p117"/>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2130" name="Google Shape;2130;p117"/>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131" name="Google Shape;2131;p117"/>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12. Activity with Instructions ">
  <p:cSld name="CUSTOM_2_5_1_3_1">
    <p:spTree>
      <p:nvGrpSpPr>
        <p:cNvPr id="1" name="Shape 2132"/>
        <p:cNvGrpSpPr/>
        <p:nvPr/>
      </p:nvGrpSpPr>
      <p:grpSpPr>
        <a:xfrm>
          <a:off x="0" y="0"/>
          <a:ext cx="0" cy="0"/>
          <a:chOff x="0" y="0"/>
          <a:chExt cx="0" cy="0"/>
        </a:xfrm>
      </p:grpSpPr>
      <p:pic>
        <p:nvPicPr>
          <p:cNvPr id="2133" name="Google Shape;2133;p118"/>
          <p:cNvPicPr preferRelativeResize="0"/>
          <p:nvPr/>
        </p:nvPicPr>
        <p:blipFill rotWithShape="1">
          <a:blip r:embed="rId2">
            <a:alphaModFix/>
          </a:blip>
          <a:srcRect t="29" b="39"/>
          <a:stretch/>
        </p:blipFill>
        <p:spPr>
          <a:xfrm>
            <a:off x="8275625" y="4154800"/>
            <a:ext cx="594361" cy="653795"/>
          </a:xfrm>
          <a:prstGeom prst="rect">
            <a:avLst/>
          </a:prstGeom>
          <a:noFill/>
          <a:ln>
            <a:noFill/>
          </a:ln>
        </p:spPr>
      </p:pic>
      <p:sp>
        <p:nvSpPr>
          <p:cNvPr id="2134" name="Google Shape;2134;p11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135" name="Google Shape;2135;p11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136" name="Google Shape;2136;p11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137" name="Google Shape;2137;p11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138" name="Google Shape;2138;p118"/>
          <p:cNvSpPr txBox="1">
            <a:spLocks noGrp="1"/>
          </p:cNvSpPr>
          <p:nvPr>
            <p:ph type="body" idx="2"/>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cxnSp>
        <p:nvCxnSpPr>
          <p:cNvPr id="2139" name="Google Shape;2139;p11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140" name="Google Shape;2140;p118"/>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141" name="Google Shape;2141;p118"/>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13. Challenge">
  <p:cSld name="CUSTOM_2_3_1_1_1_1_1_2_1_2_1_1_4">
    <p:spTree>
      <p:nvGrpSpPr>
        <p:cNvPr id="1" name="Shape 2142"/>
        <p:cNvGrpSpPr/>
        <p:nvPr/>
      </p:nvGrpSpPr>
      <p:grpSpPr>
        <a:xfrm>
          <a:off x="0" y="0"/>
          <a:ext cx="0" cy="0"/>
          <a:chOff x="0" y="0"/>
          <a:chExt cx="0" cy="0"/>
        </a:xfrm>
      </p:grpSpPr>
      <p:pic>
        <p:nvPicPr>
          <p:cNvPr id="2143" name="Google Shape;2143;p119"/>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2144" name="Google Shape;2144;p119"/>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145" name="Google Shape;2145;p119"/>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2146" name="Google Shape;2146;p11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2147" name="Google Shape;2147;p119"/>
          <p:cNvSpPr txBox="1">
            <a:spLocks noGrp="1"/>
          </p:cNvSpPr>
          <p:nvPr>
            <p:ph type="title"/>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148" name="Google Shape;2148;p119"/>
          <p:cNvSpPr txBox="1">
            <a:spLocks noGrp="1"/>
          </p:cNvSpPr>
          <p:nvPr>
            <p:ph type="title" idx="2"/>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149" name="Google Shape;2149;p119"/>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2150" name="Google Shape;2150;p119"/>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2151" name="Google Shape;2151;p119"/>
          <p:cNvPicPr preferRelativeResize="0"/>
          <p:nvPr/>
        </p:nvPicPr>
        <p:blipFill rotWithShape="1">
          <a:blip r:embed="rId4">
            <a:alphaModFix/>
          </a:blip>
          <a:srcRect/>
          <a:stretch/>
        </p:blipFill>
        <p:spPr>
          <a:xfrm>
            <a:off x="273900" y="-595025"/>
            <a:ext cx="2950353" cy="5143500"/>
          </a:xfrm>
          <a:prstGeom prst="rect">
            <a:avLst/>
          </a:prstGeom>
          <a:noFill/>
          <a:ln>
            <a:noFill/>
          </a:ln>
        </p:spPr>
      </p:pic>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matchingName="14. Challenge with Instructions">
  <p:cSld name="CUSTOM_2_5_1_4">
    <p:spTree>
      <p:nvGrpSpPr>
        <p:cNvPr id="1" name="Shape 2152"/>
        <p:cNvGrpSpPr/>
        <p:nvPr/>
      </p:nvGrpSpPr>
      <p:grpSpPr>
        <a:xfrm>
          <a:off x="0" y="0"/>
          <a:ext cx="0" cy="0"/>
          <a:chOff x="0" y="0"/>
          <a:chExt cx="0" cy="0"/>
        </a:xfrm>
      </p:grpSpPr>
      <p:sp>
        <p:nvSpPr>
          <p:cNvPr id="2153" name="Google Shape;2153;p120"/>
          <p:cNvSpPr txBox="1">
            <a:spLocks noGrp="1"/>
          </p:cNvSpPr>
          <p:nvPr>
            <p:ph type="title"/>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154" name="Google Shape;2154;p12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155" name="Google Shape;2155;p12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156" name="Google Shape;2156;p120"/>
          <p:cNvSpPr txBox="1">
            <a:spLocks noGrp="1"/>
          </p:cNvSpPr>
          <p:nvPr>
            <p:ph type="body" idx="1"/>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2157" name="Google Shape;2157;p120"/>
          <p:cNvSpPr txBox="1">
            <a:spLocks noGrp="1"/>
          </p:cNvSpPr>
          <p:nvPr>
            <p:ph type="title" idx="2"/>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158" name="Google Shape;2158;p120"/>
          <p:cNvSpPr txBox="1">
            <a:spLocks noGrp="1"/>
          </p:cNvSpPr>
          <p:nvPr>
            <p:ph type="subTitle" idx="3"/>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159" name="Google Shape;2159;p12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160" name="Google Shape;2160;p120"/>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2161" name="Google Shape;2161;p120"/>
          <p:cNvPicPr preferRelativeResize="0"/>
          <p:nvPr/>
        </p:nvPicPr>
        <p:blipFill rotWithShape="1">
          <a:blip r:embed="rId2">
            <a:alphaModFix/>
          </a:blip>
          <a:srcRect/>
          <a:stretch/>
        </p:blipFill>
        <p:spPr>
          <a:xfrm>
            <a:off x="8213200" y="3862850"/>
            <a:ext cx="656773" cy="1144971"/>
          </a:xfrm>
          <a:prstGeom prst="rect">
            <a:avLst/>
          </a:prstGeom>
          <a:noFill/>
          <a:ln>
            <a:noFill/>
          </a:ln>
        </p:spPr>
      </p:pic>
    </p:spTree>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matchingName="15. Homework">
  <p:cSld name="CUSTOM_2_3_1_1_1_1_1_2_1_2_1_1_3_1">
    <p:spTree>
      <p:nvGrpSpPr>
        <p:cNvPr id="1" name="Shape 2162"/>
        <p:cNvGrpSpPr/>
        <p:nvPr/>
      </p:nvGrpSpPr>
      <p:grpSpPr>
        <a:xfrm>
          <a:off x="0" y="0"/>
          <a:ext cx="0" cy="0"/>
          <a:chOff x="0" y="0"/>
          <a:chExt cx="0" cy="0"/>
        </a:xfrm>
      </p:grpSpPr>
      <p:pic>
        <p:nvPicPr>
          <p:cNvPr id="2163" name="Google Shape;2163;p121"/>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2164" name="Google Shape;2164;p121"/>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165" name="Google Shape;2165;p121"/>
          <p:cNvPicPr preferRelativeResize="0"/>
          <p:nvPr/>
        </p:nvPicPr>
        <p:blipFill rotWithShape="1">
          <a:blip r:embed="rId3">
            <a:alphaModFix/>
          </a:blip>
          <a:srcRect l="209" r="209"/>
          <a:stretch/>
        </p:blipFill>
        <p:spPr>
          <a:xfrm>
            <a:off x="858369" y="1097625"/>
            <a:ext cx="1737361" cy="1980591"/>
          </a:xfrm>
          <a:prstGeom prst="rect">
            <a:avLst/>
          </a:prstGeom>
          <a:noFill/>
          <a:ln>
            <a:noFill/>
          </a:ln>
        </p:spPr>
      </p:pic>
      <p:sp>
        <p:nvSpPr>
          <p:cNvPr id="2166" name="Google Shape;2166;p121"/>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167" name="Google Shape;2167;p121"/>
          <p:cNvPicPr preferRelativeResize="0"/>
          <p:nvPr/>
        </p:nvPicPr>
        <p:blipFill>
          <a:blip r:embed="rId4">
            <a:alphaModFix/>
          </a:blip>
          <a:stretch>
            <a:fillRect/>
          </a:stretch>
        </p:blipFill>
        <p:spPr>
          <a:xfrm>
            <a:off x="8062160" y="3975150"/>
            <a:ext cx="548640" cy="725893"/>
          </a:xfrm>
          <a:prstGeom prst="rect">
            <a:avLst/>
          </a:prstGeom>
          <a:noFill/>
          <a:ln>
            <a:noFill/>
          </a:ln>
        </p:spPr>
      </p:pic>
      <p:sp>
        <p:nvSpPr>
          <p:cNvPr id="2168" name="Google Shape;2168;p12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2169" name="Google Shape;2169;p121"/>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170" name="Google Shape;2170;p121"/>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Due Date:</a:t>
            </a:r>
            <a:endParaRPr sz="1300" b="1">
              <a:solidFill>
                <a:srgbClr val="FFFFFF"/>
              </a:solidFill>
              <a:latin typeface="Roboto"/>
              <a:ea typeface="Roboto"/>
              <a:cs typeface="Roboto"/>
              <a:sym typeface="Roboto"/>
            </a:endParaRPr>
          </a:p>
        </p:txBody>
      </p:sp>
      <p:sp>
        <p:nvSpPr>
          <p:cNvPr id="2171" name="Google Shape;2171;p121"/>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172" name="Google Shape;2172;p121"/>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1800">
          <p15:clr>
            <a:srgbClr val="F9AD4C"/>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matchingName="16. Homework with Instructions">
  <p:cSld name="CUSTOM_2_5_2">
    <p:spTree>
      <p:nvGrpSpPr>
        <p:cNvPr id="1" name="Shape 2173"/>
        <p:cNvGrpSpPr/>
        <p:nvPr/>
      </p:nvGrpSpPr>
      <p:grpSpPr>
        <a:xfrm>
          <a:off x="0" y="0"/>
          <a:ext cx="0" cy="0"/>
          <a:chOff x="0" y="0"/>
          <a:chExt cx="0" cy="0"/>
        </a:xfrm>
      </p:grpSpPr>
      <p:sp>
        <p:nvSpPr>
          <p:cNvPr id="2174" name="Google Shape;2174;p122"/>
          <p:cNvSpPr txBox="1">
            <a:spLocks noGrp="1"/>
          </p:cNvSpPr>
          <p:nvPr>
            <p:ph type="body" idx="1"/>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2175" name="Google Shape;2175;p12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176" name="Google Shape;2176;p12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pic>
        <p:nvPicPr>
          <p:cNvPr id="2177" name="Google Shape;2177;p122"/>
          <p:cNvPicPr preferRelativeResize="0"/>
          <p:nvPr/>
        </p:nvPicPr>
        <p:blipFill rotWithShape="1">
          <a:blip r:embed="rId2">
            <a:alphaModFix/>
          </a:blip>
          <a:srcRect l="504" r="504"/>
          <a:stretch/>
        </p:blipFill>
        <p:spPr>
          <a:xfrm>
            <a:off x="8257069" y="4200875"/>
            <a:ext cx="548641" cy="624077"/>
          </a:xfrm>
          <a:prstGeom prst="rect">
            <a:avLst/>
          </a:prstGeom>
          <a:noFill/>
          <a:ln>
            <a:noFill/>
          </a:ln>
        </p:spPr>
      </p:pic>
      <p:sp>
        <p:nvSpPr>
          <p:cNvPr id="2178" name="Google Shape;2178;p12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179" name="Google Shape;2179;p122"/>
          <p:cNvSpPr txBox="1">
            <a:spLocks noGrp="1"/>
          </p:cNvSpPr>
          <p:nvPr>
            <p:ph type="subTitle" idx="2"/>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180" name="Google Shape;2180;p12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181" name="Google Shape;2181;p122"/>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182" name="Google Shape;2182;p122"/>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5005">
          <p15:clr>
            <a:srgbClr val="F9AD4C"/>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12. Activity with Instructions ">
  <p:cSld name="CUSTOM_2_5_1_3_1">
    <p:spTree>
      <p:nvGrpSpPr>
        <p:cNvPr id="1" name="Shape 102"/>
        <p:cNvGrpSpPr/>
        <p:nvPr/>
      </p:nvGrpSpPr>
      <p:grpSpPr>
        <a:xfrm>
          <a:off x="0" y="0"/>
          <a:ext cx="0" cy="0"/>
          <a:chOff x="0" y="0"/>
          <a:chExt cx="0" cy="0"/>
        </a:xfrm>
      </p:grpSpPr>
      <p:pic>
        <p:nvPicPr>
          <p:cNvPr id="103" name="Google Shape;103;p13"/>
          <p:cNvPicPr preferRelativeResize="0"/>
          <p:nvPr/>
        </p:nvPicPr>
        <p:blipFill rotWithShape="1">
          <a:blip r:embed="rId2">
            <a:alphaModFix/>
          </a:blip>
          <a:srcRect t="29" b="39"/>
          <a:stretch/>
        </p:blipFill>
        <p:spPr>
          <a:xfrm>
            <a:off x="8275625" y="4154800"/>
            <a:ext cx="594361" cy="653795"/>
          </a:xfrm>
          <a:prstGeom prst="rect">
            <a:avLst/>
          </a:prstGeom>
          <a:noFill/>
          <a:ln>
            <a:noFill/>
          </a:ln>
        </p:spPr>
      </p:pic>
      <p:sp>
        <p:nvSpPr>
          <p:cNvPr id="104" name="Google Shape;104;p1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05" name="Google Shape;105;p1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06" name="Google Shape;106;p1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7" name="Google Shape;107;p1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8" name="Google Shape;108;p13"/>
          <p:cNvSpPr txBox="1">
            <a:spLocks noGrp="1"/>
          </p:cNvSpPr>
          <p:nvPr>
            <p:ph type="body" idx="2"/>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cxnSp>
        <p:nvCxnSpPr>
          <p:cNvPr id="109" name="Google Shape;109;p1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10" name="Google Shape;110;p13"/>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1" name="Google Shape;111;p13"/>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matchingName="17. Numbered 1–4 (Green)">
  <p:cSld name="CUSTOM_2_7_1">
    <p:spTree>
      <p:nvGrpSpPr>
        <p:cNvPr id="1" name="Shape 2183"/>
        <p:cNvGrpSpPr/>
        <p:nvPr/>
      </p:nvGrpSpPr>
      <p:grpSpPr>
        <a:xfrm>
          <a:off x="0" y="0"/>
          <a:ext cx="0" cy="0"/>
          <a:chOff x="0" y="0"/>
          <a:chExt cx="0" cy="0"/>
        </a:xfrm>
      </p:grpSpPr>
      <p:sp>
        <p:nvSpPr>
          <p:cNvPr id="2184" name="Google Shape;2184;p123"/>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12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186" name="Google Shape;2186;p12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187" name="Google Shape;2187;p12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188" name="Google Shape;2188;p12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189" name="Google Shape;2189;p12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190" name="Google Shape;2190;p12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191" name="Google Shape;2191;p123"/>
          <p:cNvGrpSpPr/>
          <p:nvPr/>
        </p:nvGrpSpPr>
        <p:grpSpPr>
          <a:xfrm>
            <a:off x="457200" y="1378813"/>
            <a:ext cx="776889" cy="621300"/>
            <a:chOff x="457200" y="1378813"/>
            <a:chExt cx="776889" cy="621300"/>
          </a:xfrm>
        </p:grpSpPr>
        <p:sp>
          <p:nvSpPr>
            <p:cNvPr id="2192" name="Google Shape;2192;p123"/>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2193" name="Google Shape;2193;p123"/>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4" name="Google Shape;2194;p123"/>
          <p:cNvGrpSpPr/>
          <p:nvPr/>
        </p:nvGrpSpPr>
        <p:grpSpPr>
          <a:xfrm>
            <a:off x="457200" y="2228725"/>
            <a:ext cx="776889" cy="621300"/>
            <a:chOff x="457200" y="1378813"/>
            <a:chExt cx="776889" cy="621300"/>
          </a:xfrm>
        </p:grpSpPr>
        <p:sp>
          <p:nvSpPr>
            <p:cNvPr id="2195" name="Google Shape;2195;p123"/>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2196" name="Google Shape;2196;p123"/>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7" name="Google Shape;2197;p123"/>
          <p:cNvGrpSpPr/>
          <p:nvPr/>
        </p:nvGrpSpPr>
        <p:grpSpPr>
          <a:xfrm>
            <a:off x="457200" y="3073850"/>
            <a:ext cx="776889" cy="621300"/>
            <a:chOff x="457200" y="1378813"/>
            <a:chExt cx="776889" cy="621300"/>
          </a:xfrm>
        </p:grpSpPr>
        <p:sp>
          <p:nvSpPr>
            <p:cNvPr id="2198" name="Google Shape;2198;p123"/>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199" name="Google Shape;2199;p123"/>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00" name="Google Shape;2200;p123"/>
          <p:cNvGrpSpPr/>
          <p:nvPr/>
        </p:nvGrpSpPr>
        <p:grpSpPr>
          <a:xfrm>
            <a:off x="457200" y="3923750"/>
            <a:ext cx="776889" cy="621300"/>
            <a:chOff x="457200" y="1378813"/>
            <a:chExt cx="776889" cy="621300"/>
          </a:xfrm>
        </p:grpSpPr>
        <p:sp>
          <p:nvSpPr>
            <p:cNvPr id="2201" name="Google Shape;2201;p123"/>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202" name="Google Shape;2202;p123"/>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03" name="Google Shape;2203;p123"/>
          <p:cNvSpPr txBox="1">
            <a:spLocks noGrp="1"/>
          </p:cNvSpPr>
          <p:nvPr>
            <p:ph type="subTitle" idx="3"/>
          </p:nvPr>
        </p:nvSpPr>
        <p:spPr>
          <a:xfrm>
            <a:off x="-12300" y="13980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204" name="Google Shape;2204;p123"/>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123"/>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123"/>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123"/>
          <p:cNvSpPr txBox="1">
            <a:spLocks noGrp="1"/>
          </p:cNvSpPr>
          <p:nvPr>
            <p:ph type="subTitle" idx="4"/>
          </p:nvPr>
        </p:nvSpPr>
        <p:spPr>
          <a:xfrm>
            <a:off x="-12300" y="2233538"/>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208" name="Google Shape;2208;p123"/>
          <p:cNvSpPr txBox="1">
            <a:spLocks noGrp="1"/>
          </p:cNvSpPr>
          <p:nvPr>
            <p:ph type="subTitle" idx="5"/>
          </p:nvPr>
        </p:nvSpPr>
        <p:spPr>
          <a:xfrm>
            <a:off x="0" y="3076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209" name="Google Shape;2209;p123"/>
          <p:cNvSpPr txBox="1">
            <a:spLocks noGrp="1"/>
          </p:cNvSpPr>
          <p:nvPr>
            <p:ph type="subTitle" idx="6"/>
          </p:nvPr>
        </p:nvSpPr>
        <p:spPr>
          <a:xfrm>
            <a:off x="-12300" y="39189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matchingName="18. Numbered 1–5 (Green)">
  <p:cSld name="CUSTOM_2_7_1_4">
    <p:spTree>
      <p:nvGrpSpPr>
        <p:cNvPr id="1" name="Shape 2210"/>
        <p:cNvGrpSpPr/>
        <p:nvPr/>
      </p:nvGrpSpPr>
      <p:grpSpPr>
        <a:xfrm>
          <a:off x="0" y="0"/>
          <a:ext cx="0" cy="0"/>
          <a:chOff x="0" y="0"/>
          <a:chExt cx="0" cy="0"/>
        </a:xfrm>
      </p:grpSpPr>
      <p:sp>
        <p:nvSpPr>
          <p:cNvPr id="2211" name="Google Shape;2211;p124"/>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12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213" name="Google Shape;2213;p12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214" name="Google Shape;2214;p12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215" name="Google Shape;2215;p12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216" name="Google Shape;2216;p12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217" name="Google Shape;2217;p12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218" name="Google Shape;2218;p124"/>
          <p:cNvGrpSpPr/>
          <p:nvPr/>
        </p:nvGrpSpPr>
        <p:grpSpPr>
          <a:xfrm>
            <a:off x="457200" y="1300225"/>
            <a:ext cx="776889" cy="621300"/>
            <a:chOff x="457200" y="1378813"/>
            <a:chExt cx="776889" cy="621300"/>
          </a:xfrm>
        </p:grpSpPr>
        <p:sp>
          <p:nvSpPr>
            <p:cNvPr id="2219" name="Google Shape;2219;p124"/>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2220" name="Google Shape;2220;p124"/>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21" name="Google Shape;2221;p124"/>
          <p:cNvGrpSpPr/>
          <p:nvPr/>
        </p:nvGrpSpPr>
        <p:grpSpPr>
          <a:xfrm>
            <a:off x="457200" y="2000125"/>
            <a:ext cx="776889" cy="621300"/>
            <a:chOff x="457200" y="1378813"/>
            <a:chExt cx="776889" cy="621300"/>
          </a:xfrm>
        </p:grpSpPr>
        <p:sp>
          <p:nvSpPr>
            <p:cNvPr id="2222" name="Google Shape;2222;p124"/>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2223" name="Google Shape;2223;p124"/>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24" name="Google Shape;2224;p124"/>
          <p:cNvGrpSpPr/>
          <p:nvPr/>
        </p:nvGrpSpPr>
        <p:grpSpPr>
          <a:xfrm>
            <a:off x="457200" y="2692850"/>
            <a:ext cx="776889" cy="621300"/>
            <a:chOff x="457200" y="1378813"/>
            <a:chExt cx="776889" cy="621300"/>
          </a:xfrm>
        </p:grpSpPr>
        <p:sp>
          <p:nvSpPr>
            <p:cNvPr id="2225" name="Google Shape;2225;p124"/>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226" name="Google Shape;2226;p124"/>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27" name="Google Shape;2227;p124"/>
          <p:cNvGrpSpPr/>
          <p:nvPr/>
        </p:nvGrpSpPr>
        <p:grpSpPr>
          <a:xfrm>
            <a:off x="457200" y="3390350"/>
            <a:ext cx="776889" cy="621300"/>
            <a:chOff x="457200" y="1378813"/>
            <a:chExt cx="776889" cy="621300"/>
          </a:xfrm>
        </p:grpSpPr>
        <p:sp>
          <p:nvSpPr>
            <p:cNvPr id="2228" name="Google Shape;2228;p124"/>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229" name="Google Shape;2229;p124"/>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30" name="Google Shape;2230;p124"/>
          <p:cNvSpPr txBox="1">
            <a:spLocks noGrp="1"/>
          </p:cNvSpPr>
          <p:nvPr>
            <p:ph type="subTitle" idx="3"/>
          </p:nvPr>
        </p:nvSpPr>
        <p:spPr>
          <a:xfrm>
            <a:off x="-7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231" name="Google Shape;2231;p124"/>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124"/>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124"/>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124"/>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235" name="Google Shape;2235;p124"/>
          <p:cNvSpPr txBox="1">
            <a:spLocks noGrp="1"/>
          </p:cNvSpPr>
          <p:nvPr>
            <p:ph type="subTitle" idx="5"/>
          </p:nvPr>
        </p:nvSpPr>
        <p:spPr>
          <a:xfrm>
            <a:off x="0" y="2695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236" name="Google Shape;2236;p124"/>
          <p:cNvSpPr txBox="1">
            <a:spLocks noGrp="1"/>
          </p:cNvSpPr>
          <p:nvPr>
            <p:ph type="subTitle" idx="6"/>
          </p:nvPr>
        </p:nvSpPr>
        <p:spPr>
          <a:xfrm>
            <a:off x="-12300" y="33855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237" name="Google Shape;2237;p124"/>
          <p:cNvGrpSpPr/>
          <p:nvPr/>
        </p:nvGrpSpPr>
        <p:grpSpPr>
          <a:xfrm>
            <a:off x="469500" y="4083075"/>
            <a:ext cx="776889" cy="621300"/>
            <a:chOff x="457200" y="1378813"/>
            <a:chExt cx="776889" cy="621300"/>
          </a:xfrm>
        </p:grpSpPr>
        <p:sp>
          <p:nvSpPr>
            <p:cNvPr id="2238" name="Google Shape;2238;p124"/>
            <p:cNvSpPr/>
            <p:nvPr/>
          </p:nvSpPr>
          <p:spPr>
            <a:xfrm>
              <a:off x="457200" y="1378813"/>
              <a:ext cx="695400" cy="621300"/>
            </a:xfrm>
            <a:prstGeom prst="roundRect">
              <a:avLst>
                <a:gd name="adj" fmla="val 16667"/>
              </a:avLst>
            </a:prstGeom>
            <a:solidFill>
              <a:srgbClr val="134F5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239" name="Google Shape;2239;p124"/>
            <p:cNvSpPr/>
            <p:nvPr/>
          </p:nvSpPr>
          <p:spPr>
            <a:xfrm rot="5400000">
              <a:off x="969614" y="1607625"/>
              <a:ext cx="340325" cy="188625"/>
            </a:xfrm>
            <a:prstGeom prst="flowChartExtract">
              <a:avLst/>
            </a:prstGeom>
            <a:solidFill>
              <a:srgbClr val="134F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40" name="Google Shape;2240;p124"/>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124"/>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matchingName="19. Numbered 1–6 (Gray)">
  <p:cSld name="CUSTOM_2_7_1_3_1_1">
    <p:spTree>
      <p:nvGrpSpPr>
        <p:cNvPr id="1" name="Shape 2242"/>
        <p:cNvGrpSpPr/>
        <p:nvPr/>
      </p:nvGrpSpPr>
      <p:grpSpPr>
        <a:xfrm>
          <a:off x="0" y="0"/>
          <a:ext cx="0" cy="0"/>
          <a:chOff x="0" y="0"/>
          <a:chExt cx="0" cy="0"/>
        </a:xfrm>
      </p:grpSpPr>
      <p:sp>
        <p:nvSpPr>
          <p:cNvPr id="2243" name="Google Shape;2243;p125"/>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12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245" name="Google Shape;2245;p12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246" name="Google Shape;2246;p12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247" name="Google Shape;2247;p12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248" name="Google Shape;2248;p12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249" name="Google Shape;2249;p12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250" name="Google Shape;2250;p125"/>
          <p:cNvGrpSpPr/>
          <p:nvPr/>
        </p:nvGrpSpPr>
        <p:grpSpPr>
          <a:xfrm>
            <a:off x="457200" y="1237825"/>
            <a:ext cx="776900" cy="486300"/>
            <a:chOff x="457200" y="1466425"/>
            <a:chExt cx="776900" cy="486300"/>
          </a:xfrm>
        </p:grpSpPr>
        <p:sp>
          <p:nvSpPr>
            <p:cNvPr id="2251" name="Google Shape;2251;p12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252" name="Google Shape;2252;p12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53" name="Google Shape;2253;p125"/>
          <p:cNvSpPr txBox="1">
            <a:spLocks noGrp="1"/>
          </p:cNvSpPr>
          <p:nvPr>
            <p:ph type="subTitle" idx="3"/>
          </p:nvPr>
        </p:nvSpPr>
        <p:spPr>
          <a:xfrm>
            <a:off x="-12150" y="12746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254" name="Google Shape;2254;p125"/>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55" name="Google Shape;2255;p125"/>
          <p:cNvGrpSpPr/>
          <p:nvPr/>
        </p:nvGrpSpPr>
        <p:grpSpPr>
          <a:xfrm>
            <a:off x="457200" y="1828900"/>
            <a:ext cx="776900" cy="486300"/>
            <a:chOff x="457200" y="1466425"/>
            <a:chExt cx="776900" cy="486300"/>
          </a:xfrm>
        </p:grpSpPr>
        <p:sp>
          <p:nvSpPr>
            <p:cNvPr id="2256" name="Google Shape;2256;p12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257" name="Google Shape;2257;p12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58" name="Google Shape;2258;p125"/>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59" name="Google Shape;2259;p125"/>
          <p:cNvGrpSpPr/>
          <p:nvPr/>
        </p:nvGrpSpPr>
        <p:grpSpPr>
          <a:xfrm>
            <a:off x="457200" y="2419975"/>
            <a:ext cx="776900" cy="486300"/>
            <a:chOff x="457200" y="1466425"/>
            <a:chExt cx="776900" cy="486300"/>
          </a:xfrm>
        </p:grpSpPr>
        <p:sp>
          <p:nvSpPr>
            <p:cNvPr id="2260" name="Google Shape;2260;p12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261" name="Google Shape;2261;p12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62" name="Google Shape;2262;p125"/>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63" name="Google Shape;2263;p125"/>
          <p:cNvGrpSpPr/>
          <p:nvPr/>
        </p:nvGrpSpPr>
        <p:grpSpPr>
          <a:xfrm>
            <a:off x="457200" y="3011050"/>
            <a:ext cx="776900" cy="486300"/>
            <a:chOff x="457200" y="1466425"/>
            <a:chExt cx="776900" cy="486300"/>
          </a:xfrm>
        </p:grpSpPr>
        <p:sp>
          <p:nvSpPr>
            <p:cNvPr id="2264" name="Google Shape;2264;p12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265" name="Google Shape;2265;p12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66" name="Google Shape;2266;p125"/>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67" name="Google Shape;2267;p125"/>
          <p:cNvGrpSpPr/>
          <p:nvPr/>
        </p:nvGrpSpPr>
        <p:grpSpPr>
          <a:xfrm>
            <a:off x="457200" y="3602137"/>
            <a:ext cx="776900" cy="486300"/>
            <a:chOff x="457200" y="1466425"/>
            <a:chExt cx="776900" cy="486300"/>
          </a:xfrm>
        </p:grpSpPr>
        <p:sp>
          <p:nvSpPr>
            <p:cNvPr id="2268" name="Google Shape;2268;p12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269" name="Google Shape;2269;p12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70" name="Google Shape;2270;p125"/>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71" name="Google Shape;2271;p125"/>
          <p:cNvGrpSpPr/>
          <p:nvPr/>
        </p:nvGrpSpPr>
        <p:grpSpPr>
          <a:xfrm>
            <a:off x="457200" y="4193262"/>
            <a:ext cx="776900" cy="486300"/>
            <a:chOff x="457200" y="1466425"/>
            <a:chExt cx="776900" cy="486300"/>
          </a:xfrm>
        </p:grpSpPr>
        <p:sp>
          <p:nvSpPr>
            <p:cNvPr id="2272" name="Google Shape;2272;p12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273" name="Google Shape;2273;p12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74" name="Google Shape;2274;p125"/>
          <p:cNvSpPr txBox="1">
            <a:spLocks noGrp="1"/>
          </p:cNvSpPr>
          <p:nvPr>
            <p:ph type="subTitle" idx="4"/>
          </p:nvPr>
        </p:nvSpPr>
        <p:spPr>
          <a:xfrm>
            <a:off x="-12075" y="18488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275" name="Google Shape;2275;p125"/>
          <p:cNvSpPr txBox="1">
            <a:spLocks noGrp="1"/>
          </p:cNvSpPr>
          <p:nvPr>
            <p:ph type="subTitle" idx="5"/>
          </p:nvPr>
        </p:nvSpPr>
        <p:spPr>
          <a:xfrm>
            <a:off x="-12075" y="24399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276" name="Google Shape;2276;p125"/>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277" name="Google Shape;2277;p125"/>
          <p:cNvSpPr txBox="1">
            <a:spLocks noGrp="1"/>
          </p:cNvSpPr>
          <p:nvPr>
            <p:ph type="subTitle" idx="7"/>
          </p:nvPr>
        </p:nvSpPr>
        <p:spPr>
          <a:xfrm>
            <a:off x="12475" y="3622088"/>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278" name="Google Shape;2278;p125"/>
          <p:cNvSpPr txBox="1">
            <a:spLocks noGrp="1"/>
          </p:cNvSpPr>
          <p:nvPr>
            <p:ph type="subTitle" idx="8"/>
          </p:nvPr>
        </p:nvSpPr>
        <p:spPr>
          <a:xfrm>
            <a:off x="12475" y="4236125"/>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matchingName="20. Numbered 1–6 (Blue)">
  <p:cSld name="CUSTOM_2_7_1_3_1_1_2">
    <p:spTree>
      <p:nvGrpSpPr>
        <p:cNvPr id="1" name="Shape 2279"/>
        <p:cNvGrpSpPr/>
        <p:nvPr/>
      </p:nvGrpSpPr>
      <p:grpSpPr>
        <a:xfrm>
          <a:off x="0" y="0"/>
          <a:ext cx="0" cy="0"/>
          <a:chOff x="0" y="0"/>
          <a:chExt cx="0" cy="0"/>
        </a:xfrm>
      </p:grpSpPr>
      <p:sp>
        <p:nvSpPr>
          <p:cNvPr id="2280" name="Google Shape;2280;p126"/>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12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282" name="Google Shape;2282;p12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283" name="Google Shape;2283;p12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284" name="Google Shape;2284;p12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285" name="Google Shape;2285;p12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286" name="Google Shape;2286;p12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287" name="Google Shape;2287;p126"/>
          <p:cNvGrpSpPr/>
          <p:nvPr/>
        </p:nvGrpSpPr>
        <p:grpSpPr>
          <a:xfrm>
            <a:off x="457200" y="1237825"/>
            <a:ext cx="776900" cy="486300"/>
            <a:chOff x="457200" y="1466425"/>
            <a:chExt cx="776900" cy="486300"/>
          </a:xfrm>
        </p:grpSpPr>
        <p:sp>
          <p:nvSpPr>
            <p:cNvPr id="2288" name="Google Shape;2288;p126"/>
            <p:cNvSpPr/>
            <p:nvPr/>
          </p:nvSpPr>
          <p:spPr>
            <a:xfrm>
              <a:off x="457200" y="1466425"/>
              <a:ext cx="695400" cy="486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289" name="Google Shape;2289;p126"/>
            <p:cNvSpPr/>
            <p:nvPr/>
          </p:nvSpPr>
          <p:spPr>
            <a:xfrm rot="5400000">
              <a:off x="973100" y="1624950"/>
              <a:ext cx="33337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90" name="Google Shape;2290;p126"/>
          <p:cNvSpPr txBox="1">
            <a:spLocks noGrp="1"/>
          </p:cNvSpPr>
          <p:nvPr>
            <p:ph type="subTitle" idx="3"/>
          </p:nvPr>
        </p:nvSpPr>
        <p:spPr>
          <a:xfrm>
            <a:off x="-12225" y="12746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291" name="Google Shape;2291;p126"/>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92" name="Google Shape;2292;p126"/>
          <p:cNvGrpSpPr/>
          <p:nvPr/>
        </p:nvGrpSpPr>
        <p:grpSpPr>
          <a:xfrm>
            <a:off x="457200" y="1828900"/>
            <a:ext cx="776900" cy="486300"/>
            <a:chOff x="457200" y="1466425"/>
            <a:chExt cx="776900" cy="486300"/>
          </a:xfrm>
        </p:grpSpPr>
        <p:sp>
          <p:nvSpPr>
            <p:cNvPr id="2293" name="Google Shape;2293;p126"/>
            <p:cNvSpPr/>
            <p:nvPr/>
          </p:nvSpPr>
          <p:spPr>
            <a:xfrm>
              <a:off x="457200" y="1466425"/>
              <a:ext cx="695400" cy="486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294" name="Google Shape;2294;p126"/>
            <p:cNvSpPr/>
            <p:nvPr/>
          </p:nvSpPr>
          <p:spPr>
            <a:xfrm rot="5400000">
              <a:off x="973100" y="1624950"/>
              <a:ext cx="33337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95" name="Google Shape;2295;p126"/>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96" name="Google Shape;2296;p126"/>
          <p:cNvGrpSpPr/>
          <p:nvPr/>
        </p:nvGrpSpPr>
        <p:grpSpPr>
          <a:xfrm>
            <a:off x="457200" y="2419975"/>
            <a:ext cx="776900" cy="486300"/>
            <a:chOff x="457200" y="1466425"/>
            <a:chExt cx="776900" cy="486300"/>
          </a:xfrm>
        </p:grpSpPr>
        <p:sp>
          <p:nvSpPr>
            <p:cNvPr id="2297" name="Google Shape;2297;p126"/>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298" name="Google Shape;2298;p126"/>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99" name="Google Shape;2299;p126"/>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00" name="Google Shape;2300;p126"/>
          <p:cNvGrpSpPr/>
          <p:nvPr/>
        </p:nvGrpSpPr>
        <p:grpSpPr>
          <a:xfrm>
            <a:off x="457200" y="3011050"/>
            <a:ext cx="776900" cy="486300"/>
            <a:chOff x="457200" y="1466425"/>
            <a:chExt cx="776900" cy="486300"/>
          </a:xfrm>
        </p:grpSpPr>
        <p:sp>
          <p:nvSpPr>
            <p:cNvPr id="2301" name="Google Shape;2301;p126"/>
            <p:cNvSpPr/>
            <p:nvPr/>
          </p:nvSpPr>
          <p:spPr>
            <a:xfrm>
              <a:off x="457200" y="1466425"/>
              <a:ext cx="695400" cy="486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302" name="Google Shape;2302;p126"/>
            <p:cNvSpPr/>
            <p:nvPr/>
          </p:nvSpPr>
          <p:spPr>
            <a:xfrm rot="5400000">
              <a:off x="973100" y="1624950"/>
              <a:ext cx="33337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03" name="Google Shape;2303;p126"/>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04" name="Google Shape;2304;p126"/>
          <p:cNvGrpSpPr/>
          <p:nvPr/>
        </p:nvGrpSpPr>
        <p:grpSpPr>
          <a:xfrm>
            <a:off x="457200" y="3602137"/>
            <a:ext cx="776900" cy="486300"/>
            <a:chOff x="457200" y="1466425"/>
            <a:chExt cx="776900" cy="486300"/>
          </a:xfrm>
        </p:grpSpPr>
        <p:sp>
          <p:nvSpPr>
            <p:cNvPr id="2305" name="Google Shape;2305;p126"/>
            <p:cNvSpPr/>
            <p:nvPr/>
          </p:nvSpPr>
          <p:spPr>
            <a:xfrm>
              <a:off x="457200" y="1466425"/>
              <a:ext cx="695400" cy="486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306" name="Google Shape;2306;p126"/>
            <p:cNvSpPr/>
            <p:nvPr/>
          </p:nvSpPr>
          <p:spPr>
            <a:xfrm rot="5400000">
              <a:off x="973100" y="1624950"/>
              <a:ext cx="33337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07" name="Google Shape;2307;p126"/>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08" name="Google Shape;2308;p126"/>
          <p:cNvGrpSpPr/>
          <p:nvPr/>
        </p:nvGrpSpPr>
        <p:grpSpPr>
          <a:xfrm>
            <a:off x="457200" y="4193262"/>
            <a:ext cx="776900" cy="486300"/>
            <a:chOff x="457200" y="1466425"/>
            <a:chExt cx="776900" cy="486300"/>
          </a:xfrm>
        </p:grpSpPr>
        <p:sp>
          <p:nvSpPr>
            <p:cNvPr id="2309" name="Google Shape;2309;p126"/>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310" name="Google Shape;2310;p126"/>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11" name="Google Shape;2311;p126"/>
          <p:cNvSpPr txBox="1">
            <a:spLocks noGrp="1"/>
          </p:cNvSpPr>
          <p:nvPr>
            <p:ph type="subTitle" idx="4"/>
          </p:nvPr>
        </p:nvSpPr>
        <p:spPr>
          <a:xfrm>
            <a:off x="-12300" y="1858813"/>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12" name="Google Shape;2312;p126"/>
          <p:cNvSpPr txBox="1">
            <a:spLocks noGrp="1"/>
          </p:cNvSpPr>
          <p:nvPr>
            <p:ph type="subTitle" idx="5"/>
          </p:nvPr>
        </p:nvSpPr>
        <p:spPr>
          <a:xfrm>
            <a:off x="12250" y="2439925"/>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13" name="Google Shape;2313;p126"/>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14" name="Google Shape;2314;p126"/>
          <p:cNvSpPr txBox="1">
            <a:spLocks noGrp="1"/>
          </p:cNvSpPr>
          <p:nvPr>
            <p:ph type="subTitle" idx="7"/>
          </p:nvPr>
        </p:nvSpPr>
        <p:spPr>
          <a:xfrm>
            <a:off x="-12125" y="362210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15" name="Google Shape;2315;p126"/>
          <p:cNvSpPr txBox="1">
            <a:spLocks noGrp="1"/>
          </p:cNvSpPr>
          <p:nvPr>
            <p:ph type="subTitle" idx="8"/>
          </p:nvPr>
        </p:nvSpPr>
        <p:spPr>
          <a:xfrm>
            <a:off x="-12150" y="42361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matchingName="21. Numbered 1–7 (Gray)">
  <p:cSld name="CUSTOM_2_7_1_3_1_1_1">
    <p:spTree>
      <p:nvGrpSpPr>
        <p:cNvPr id="1" name="Shape 2316"/>
        <p:cNvGrpSpPr/>
        <p:nvPr/>
      </p:nvGrpSpPr>
      <p:grpSpPr>
        <a:xfrm>
          <a:off x="0" y="0"/>
          <a:ext cx="0" cy="0"/>
          <a:chOff x="0" y="0"/>
          <a:chExt cx="0" cy="0"/>
        </a:xfrm>
      </p:grpSpPr>
      <p:sp>
        <p:nvSpPr>
          <p:cNvPr id="2317" name="Google Shape;2317;p127"/>
          <p:cNvSpPr/>
          <p:nvPr/>
        </p:nvSpPr>
        <p:spPr>
          <a:xfrm>
            <a:off x="1254500" y="11616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12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19" name="Google Shape;2319;p12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320" name="Google Shape;2320;p12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321" name="Google Shape;2321;p12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322" name="Google Shape;2322;p12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323" name="Google Shape;2323;p12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324" name="Google Shape;2324;p127"/>
          <p:cNvGrpSpPr/>
          <p:nvPr/>
        </p:nvGrpSpPr>
        <p:grpSpPr>
          <a:xfrm>
            <a:off x="457222" y="1149803"/>
            <a:ext cx="713194" cy="446423"/>
            <a:chOff x="457200" y="1466425"/>
            <a:chExt cx="776900" cy="486300"/>
          </a:xfrm>
        </p:grpSpPr>
        <p:sp>
          <p:nvSpPr>
            <p:cNvPr id="2325" name="Google Shape;2325;p127"/>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2326" name="Google Shape;2326;p127"/>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27" name="Google Shape;2327;p127"/>
          <p:cNvSpPr txBox="1">
            <a:spLocks noGrp="1"/>
          </p:cNvSpPr>
          <p:nvPr>
            <p:ph type="subTitle" idx="3"/>
          </p:nvPr>
        </p:nvSpPr>
        <p:spPr>
          <a:xfrm>
            <a:off x="0" y="11753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28" name="Google Shape;2328;p127"/>
          <p:cNvSpPr/>
          <p:nvPr/>
        </p:nvSpPr>
        <p:spPr>
          <a:xfrm>
            <a:off x="1254500" y="16842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29" name="Google Shape;2329;p127"/>
          <p:cNvGrpSpPr/>
          <p:nvPr/>
        </p:nvGrpSpPr>
        <p:grpSpPr>
          <a:xfrm>
            <a:off x="457222" y="1672428"/>
            <a:ext cx="713194" cy="446423"/>
            <a:chOff x="457200" y="1466425"/>
            <a:chExt cx="776900" cy="486300"/>
          </a:xfrm>
        </p:grpSpPr>
        <p:sp>
          <p:nvSpPr>
            <p:cNvPr id="2330" name="Google Shape;2330;p127"/>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2331" name="Google Shape;2331;p127"/>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32" name="Google Shape;2332;p127"/>
          <p:cNvSpPr txBox="1">
            <a:spLocks noGrp="1"/>
          </p:cNvSpPr>
          <p:nvPr>
            <p:ph type="subTitle" idx="4"/>
          </p:nvPr>
        </p:nvSpPr>
        <p:spPr>
          <a:xfrm>
            <a:off x="125" y="16979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33" name="Google Shape;2333;p127"/>
          <p:cNvSpPr/>
          <p:nvPr/>
        </p:nvSpPr>
        <p:spPr>
          <a:xfrm>
            <a:off x="1254475" y="220740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34" name="Google Shape;2334;p127"/>
          <p:cNvGrpSpPr/>
          <p:nvPr/>
        </p:nvGrpSpPr>
        <p:grpSpPr>
          <a:xfrm>
            <a:off x="457197" y="2195578"/>
            <a:ext cx="713194" cy="446423"/>
            <a:chOff x="457200" y="1466425"/>
            <a:chExt cx="776900" cy="486300"/>
          </a:xfrm>
        </p:grpSpPr>
        <p:sp>
          <p:nvSpPr>
            <p:cNvPr id="2335" name="Google Shape;2335;p127"/>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2336" name="Google Shape;2336;p127"/>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37" name="Google Shape;2337;p127"/>
          <p:cNvSpPr txBox="1">
            <a:spLocks noGrp="1"/>
          </p:cNvSpPr>
          <p:nvPr>
            <p:ph type="subTitle" idx="5"/>
          </p:nvPr>
        </p:nvSpPr>
        <p:spPr>
          <a:xfrm>
            <a:off x="0" y="222110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38" name="Google Shape;2338;p127"/>
          <p:cNvSpPr/>
          <p:nvPr/>
        </p:nvSpPr>
        <p:spPr>
          <a:xfrm>
            <a:off x="1254475" y="27300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39" name="Google Shape;2339;p127"/>
          <p:cNvGrpSpPr/>
          <p:nvPr/>
        </p:nvGrpSpPr>
        <p:grpSpPr>
          <a:xfrm>
            <a:off x="457197" y="2718203"/>
            <a:ext cx="713194" cy="446423"/>
            <a:chOff x="457200" y="1466425"/>
            <a:chExt cx="776900" cy="486300"/>
          </a:xfrm>
        </p:grpSpPr>
        <p:sp>
          <p:nvSpPr>
            <p:cNvPr id="2340" name="Google Shape;2340;p127"/>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2341" name="Google Shape;2341;p127"/>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42" name="Google Shape;2342;p127"/>
          <p:cNvSpPr txBox="1">
            <a:spLocks noGrp="1"/>
          </p:cNvSpPr>
          <p:nvPr>
            <p:ph type="subTitle" idx="6"/>
          </p:nvPr>
        </p:nvSpPr>
        <p:spPr>
          <a:xfrm>
            <a:off x="-125" y="27437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43" name="Google Shape;2343;p127"/>
          <p:cNvSpPr/>
          <p:nvPr/>
        </p:nvSpPr>
        <p:spPr>
          <a:xfrm>
            <a:off x="1254500" y="32526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44" name="Google Shape;2344;p127"/>
          <p:cNvGrpSpPr/>
          <p:nvPr/>
        </p:nvGrpSpPr>
        <p:grpSpPr>
          <a:xfrm>
            <a:off x="457222" y="3240828"/>
            <a:ext cx="713194" cy="446423"/>
            <a:chOff x="457200" y="1466425"/>
            <a:chExt cx="776900" cy="486300"/>
          </a:xfrm>
        </p:grpSpPr>
        <p:sp>
          <p:nvSpPr>
            <p:cNvPr id="2345" name="Google Shape;2345;p127"/>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2346" name="Google Shape;2346;p127"/>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47" name="Google Shape;2347;p127"/>
          <p:cNvSpPr txBox="1">
            <a:spLocks noGrp="1"/>
          </p:cNvSpPr>
          <p:nvPr>
            <p:ph type="subTitle" idx="7"/>
          </p:nvPr>
        </p:nvSpPr>
        <p:spPr>
          <a:xfrm>
            <a:off x="25" y="32663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48" name="Google Shape;2348;p127"/>
          <p:cNvSpPr/>
          <p:nvPr/>
        </p:nvSpPr>
        <p:spPr>
          <a:xfrm>
            <a:off x="1254500" y="377527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49" name="Google Shape;2349;p127"/>
          <p:cNvGrpSpPr/>
          <p:nvPr/>
        </p:nvGrpSpPr>
        <p:grpSpPr>
          <a:xfrm>
            <a:off x="457222" y="3763453"/>
            <a:ext cx="713194" cy="446423"/>
            <a:chOff x="457200" y="1466425"/>
            <a:chExt cx="776900" cy="486300"/>
          </a:xfrm>
        </p:grpSpPr>
        <p:sp>
          <p:nvSpPr>
            <p:cNvPr id="2350" name="Google Shape;2350;p127"/>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2351" name="Google Shape;2351;p127"/>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52" name="Google Shape;2352;p127"/>
          <p:cNvSpPr txBox="1">
            <a:spLocks noGrp="1"/>
          </p:cNvSpPr>
          <p:nvPr>
            <p:ph type="subTitle" idx="8"/>
          </p:nvPr>
        </p:nvSpPr>
        <p:spPr>
          <a:xfrm>
            <a:off x="-50" y="378897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53" name="Google Shape;2353;p127"/>
          <p:cNvSpPr/>
          <p:nvPr/>
        </p:nvSpPr>
        <p:spPr>
          <a:xfrm>
            <a:off x="1254500" y="43234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54" name="Google Shape;2354;p127"/>
          <p:cNvGrpSpPr/>
          <p:nvPr/>
        </p:nvGrpSpPr>
        <p:grpSpPr>
          <a:xfrm>
            <a:off x="457222" y="4311603"/>
            <a:ext cx="713194" cy="446423"/>
            <a:chOff x="457200" y="1466425"/>
            <a:chExt cx="776900" cy="486300"/>
          </a:xfrm>
        </p:grpSpPr>
        <p:sp>
          <p:nvSpPr>
            <p:cNvPr id="2355" name="Google Shape;2355;p127"/>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2356" name="Google Shape;2356;p127"/>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57" name="Google Shape;2357;p127"/>
          <p:cNvSpPr txBox="1">
            <a:spLocks noGrp="1"/>
          </p:cNvSpPr>
          <p:nvPr>
            <p:ph type="subTitle" idx="9"/>
          </p:nvPr>
        </p:nvSpPr>
        <p:spPr>
          <a:xfrm>
            <a:off x="25" y="43371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matchingName="22. Numbered 1–8 (Gray)">
  <p:cSld name="CUSTOM_2_7_1_3_1_1_1_1">
    <p:spTree>
      <p:nvGrpSpPr>
        <p:cNvPr id="1" name="Shape 2358"/>
        <p:cNvGrpSpPr/>
        <p:nvPr/>
      </p:nvGrpSpPr>
      <p:grpSpPr>
        <a:xfrm>
          <a:off x="0" y="0"/>
          <a:ext cx="0" cy="0"/>
          <a:chOff x="0" y="0"/>
          <a:chExt cx="0" cy="0"/>
        </a:xfrm>
      </p:grpSpPr>
      <p:sp>
        <p:nvSpPr>
          <p:cNvPr id="2359" name="Google Shape;2359;p12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60" name="Google Shape;2360;p12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361" name="Google Shape;2361;p12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362" name="Google Shape;2362;p12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363" name="Google Shape;2363;p12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364" name="Google Shape;2364;p12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65" name="Google Shape;2365;p128"/>
          <p:cNvSpPr/>
          <p:nvPr/>
        </p:nvSpPr>
        <p:spPr>
          <a:xfrm>
            <a:off x="1179113" y="387300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66" name="Google Shape;2366;p128"/>
          <p:cNvGrpSpPr/>
          <p:nvPr/>
        </p:nvGrpSpPr>
        <p:grpSpPr>
          <a:xfrm>
            <a:off x="457427" y="3873038"/>
            <a:ext cx="602564" cy="377174"/>
            <a:chOff x="457200" y="1466425"/>
            <a:chExt cx="776900" cy="486300"/>
          </a:xfrm>
        </p:grpSpPr>
        <p:sp>
          <p:nvSpPr>
            <p:cNvPr id="2367" name="Google Shape;2367;p128"/>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2368" name="Google Shape;2368;p128"/>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69" name="Google Shape;2369;p128"/>
          <p:cNvSpPr txBox="1">
            <a:spLocks noGrp="1"/>
          </p:cNvSpPr>
          <p:nvPr>
            <p:ph type="subTitle" idx="3"/>
          </p:nvPr>
        </p:nvSpPr>
        <p:spPr>
          <a:xfrm>
            <a:off x="-12100" y="3873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70" name="Google Shape;2370;p128"/>
          <p:cNvSpPr/>
          <p:nvPr/>
        </p:nvSpPr>
        <p:spPr>
          <a:xfrm>
            <a:off x="1179000" y="431111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71" name="Google Shape;2371;p128"/>
          <p:cNvGrpSpPr/>
          <p:nvPr/>
        </p:nvGrpSpPr>
        <p:grpSpPr>
          <a:xfrm>
            <a:off x="457315" y="4311142"/>
            <a:ext cx="602564" cy="377174"/>
            <a:chOff x="457200" y="1466425"/>
            <a:chExt cx="776900" cy="486300"/>
          </a:xfrm>
        </p:grpSpPr>
        <p:sp>
          <p:nvSpPr>
            <p:cNvPr id="2372" name="Google Shape;2372;p128"/>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2373" name="Google Shape;2373;p128"/>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74" name="Google Shape;2374;p128"/>
          <p:cNvSpPr txBox="1">
            <a:spLocks noGrp="1"/>
          </p:cNvSpPr>
          <p:nvPr>
            <p:ph type="subTitle" idx="4"/>
          </p:nvPr>
        </p:nvSpPr>
        <p:spPr>
          <a:xfrm>
            <a:off x="-12075" y="43112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75" name="Google Shape;2375;p128"/>
          <p:cNvSpPr/>
          <p:nvPr/>
        </p:nvSpPr>
        <p:spPr>
          <a:xfrm>
            <a:off x="1179063" y="299663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76" name="Google Shape;2376;p128"/>
          <p:cNvGrpSpPr/>
          <p:nvPr/>
        </p:nvGrpSpPr>
        <p:grpSpPr>
          <a:xfrm>
            <a:off x="457377" y="2996663"/>
            <a:ext cx="602564" cy="377174"/>
            <a:chOff x="457200" y="1466425"/>
            <a:chExt cx="776900" cy="486300"/>
          </a:xfrm>
        </p:grpSpPr>
        <p:sp>
          <p:nvSpPr>
            <p:cNvPr id="2377" name="Google Shape;2377;p128"/>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2378" name="Google Shape;2378;p128"/>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79" name="Google Shape;2379;p128"/>
          <p:cNvSpPr txBox="1">
            <a:spLocks noGrp="1"/>
          </p:cNvSpPr>
          <p:nvPr>
            <p:ph type="subTitle" idx="5"/>
          </p:nvPr>
        </p:nvSpPr>
        <p:spPr>
          <a:xfrm>
            <a:off x="-12150" y="29967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80" name="Google Shape;2380;p128"/>
          <p:cNvSpPr/>
          <p:nvPr/>
        </p:nvSpPr>
        <p:spPr>
          <a:xfrm>
            <a:off x="1178950" y="343473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81" name="Google Shape;2381;p128"/>
          <p:cNvGrpSpPr/>
          <p:nvPr/>
        </p:nvGrpSpPr>
        <p:grpSpPr>
          <a:xfrm>
            <a:off x="457265" y="3434767"/>
            <a:ext cx="602564" cy="377174"/>
            <a:chOff x="457200" y="1466425"/>
            <a:chExt cx="776900" cy="486300"/>
          </a:xfrm>
        </p:grpSpPr>
        <p:sp>
          <p:nvSpPr>
            <p:cNvPr id="2382" name="Google Shape;2382;p128"/>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2383" name="Google Shape;2383;p128"/>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84" name="Google Shape;2384;p128"/>
          <p:cNvSpPr txBox="1">
            <a:spLocks noGrp="1"/>
          </p:cNvSpPr>
          <p:nvPr>
            <p:ph type="subTitle" idx="6"/>
          </p:nvPr>
        </p:nvSpPr>
        <p:spPr>
          <a:xfrm>
            <a:off x="-12150" y="34348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85" name="Google Shape;2385;p128"/>
          <p:cNvSpPr/>
          <p:nvPr/>
        </p:nvSpPr>
        <p:spPr>
          <a:xfrm>
            <a:off x="1179088" y="213525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86" name="Google Shape;2386;p128"/>
          <p:cNvGrpSpPr/>
          <p:nvPr/>
        </p:nvGrpSpPr>
        <p:grpSpPr>
          <a:xfrm>
            <a:off x="457402" y="2135288"/>
            <a:ext cx="602564" cy="377174"/>
            <a:chOff x="457200" y="1466425"/>
            <a:chExt cx="776900" cy="486300"/>
          </a:xfrm>
        </p:grpSpPr>
        <p:sp>
          <p:nvSpPr>
            <p:cNvPr id="2387" name="Google Shape;2387;p128"/>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2388" name="Google Shape;2388;p128"/>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89" name="Google Shape;2389;p128"/>
          <p:cNvSpPr txBox="1">
            <a:spLocks noGrp="1"/>
          </p:cNvSpPr>
          <p:nvPr>
            <p:ph type="subTitle" idx="7"/>
          </p:nvPr>
        </p:nvSpPr>
        <p:spPr>
          <a:xfrm>
            <a:off x="-12125" y="21353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90" name="Google Shape;2390;p128"/>
          <p:cNvSpPr/>
          <p:nvPr/>
        </p:nvSpPr>
        <p:spPr>
          <a:xfrm>
            <a:off x="1178975" y="257336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91" name="Google Shape;2391;p128"/>
          <p:cNvGrpSpPr/>
          <p:nvPr/>
        </p:nvGrpSpPr>
        <p:grpSpPr>
          <a:xfrm>
            <a:off x="457290" y="2573392"/>
            <a:ext cx="602564" cy="377174"/>
            <a:chOff x="457200" y="1466425"/>
            <a:chExt cx="776900" cy="486300"/>
          </a:xfrm>
        </p:grpSpPr>
        <p:sp>
          <p:nvSpPr>
            <p:cNvPr id="2392" name="Google Shape;2392;p128"/>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2393" name="Google Shape;2393;p128"/>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94" name="Google Shape;2394;p128"/>
          <p:cNvSpPr txBox="1">
            <a:spLocks noGrp="1"/>
          </p:cNvSpPr>
          <p:nvPr>
            <p:ph type="subTitle" idx="8"/>
          </p:nvPr>
        </p:nvSpPr>
        <p:spPr>
          <a:xfrm>
            <a:off x="-12250" y="25735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95" name="Google Shape;2395;p128"/>
          <p:cNvSpPr/>
          <p:nvPr/>
        </p:nvSpPr>
        <p:spPr>
          <a:xfrm>
            <a:off x="1179038" y="125888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96" name="Google Shape;2396;p128"/>
          <p:cNvGrpSpPr/>
          <p:nvPr/>
        </p:nvGrpSpPr>
        <p:grpSpPr>
          <a:xfrm>
            <a:off x="457352" y="1258913"/>
            <a:ext cx="602564" cy="377174"/>
            <a:chOff x="457200" y="1466425"/>
            <a:chExt cx="776900" cy="486300"/>
          </a:xfrm>
        </p:grpSpPr>
        <p:sp>
          <p:nvSpPr>
            <p:cNvPr id="2397" name="Google Shape;2397;p128"/>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2398" name="Google Shape;2398;p128"/>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99" name="Google Shape;2399;p128"/>
          <p:cNvSpPr txBox="1">
            <a:spLocks noGrp="1"/>
          </p:cNvSpPr>
          <p:nvPr>
            <p:ph type="subTitle" idx="9"/>
          </p:nvPr>
        </p:nvSpPr>
        <p:spPr>
          <a:xfrm>
            <a:off x="-12300" y="12590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00" name="Google Shape;2400;p128"/>
          <p:cNvSpPr/>
          <p:nvPr/>
        </p:nvSpPr>
        <p:spPr>
          <a:xfrm>
            <a:off x="1178925" y="169698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01" name="Google Shape;2401;p128"/>
          <p:cNvGrpSpPr/>
          <p:nvPr/>
        </p:nvGrpSpPr>
        <p:grpSpPr>
          <a:xfrm>
            <a:off x="457240" y="1697017"/>
            <a:ext cx="602564" cy="377174"/>
            <a:chOff x="457200" y="1466425"/>
            <a:chExt cx="776900" cy="486300"/>
          </a:xfrm>
        </p:grpSpPr>
        <p:sp>
          <p:nvSpPr>
            <p:cNvPr id="2402" name="Google Shape;2402;p128"/>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2403" name="Google Shape;2403;p128"/>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04" name="Google Shape;2404;p128"/>
          <p:cNvSpPr txBox="1">
            <a:spLocks noGrp="1"/>
          </p:cNvSpPr>
          <p:nvPr>
            <p:ph type="subTitle" idx="13"/>
          </p:nvPr>
        </p:nvSpPr>
        <p:spPr>
          <a:xfrm>
            <a:off x="-12300" y="1697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matchingName="23. Numbered 1–8 (Green)">
  <p:cSld name="CUSTOM_2_7_1_3_1_1_1_1_1">
    <p:spTree>
      <p:nvGrpSpPr>
        <p:cNvPr id="1" name="Shape 2405"/>
        <p:cNvGrpSpPr/>
        <p:nvPr/>
      </p:nvGrpSpPr>
      <p:grpSpPr>
        <a:xfrm>
          <a:off x="0" y="0"/>
          <a:ext cx="0" cy="0"/>
          <a:chOff x="0" y="0"/>
          <a:chExt cx="0" cy="0"/>
        </a:xfrm>
      </p:grpSpPr>
      <p:sp>
        <p:nvSpPr>
          <p:cNvPr id="2406" name="Google Shape;2406;p12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07" name="Google Shape;2407;p12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408" name="Google Shape;2408;p12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409" name="Google Shape;2409;p12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410" name="Google Shape;2410;p12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411" name="Google Shape;2411;p12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12" name="Google Shape;2412;p129"/>
          <p:cNvSpPr/>
          <p:nvPr/>
        </p:nvSpPr>
        <p:spPr>
          <a:xfrm>
            <a:off x="1179113" y="387300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13" name="Google Shape;2413;p129"/>
          <p:cNvGrpSpPr/>
          <p:nvPr/>
        </p:nvGrpSpPr>
        <p:grpSpPr>
          <a:xfrm>
            <a:off x="457427" y="3873038"/>
            <a:ext cx="602564" cy="377174"/>
            <a:chOff x="457200" y="1466425"/>
            <a:chExt cx="776900" cy="486300"/>
          </a:xfrm>
        </p:grpSpPr>
        <p:sp>
          <p:nvSpPr>
            <p:cNvPr id="2414" name="Google Shape;2414;p129"/>
            <p:cNvSpPr/>
            <p:nvPr/>
          </p:nvSpPr>
          <p:spPr>
            <a:xfrm>
              <a:off x="457200" y="1466425"/>
              <a:ext cx="695400" cy="486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2415" name="Google Shape;2415;p129"/>
            <p:cNvSpPr/>
            <p:nvPr/>
          </p:nvSpPr>
          <p:spPr>
            <a:xfrm rot="5400000">
              <a:off x="973100" y="1624950"/>
              <a:ext cx="33337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16" name="Google Shape;2416;p129"/>
          <p:cNvSpPr txBox="1">
            <a:spLocks noGrp="1"/>
          </p:cNvSpPr>
          <p:nvPr>
            <p:ph type="subTitle" idx="3"/>
          </p:nvPr>
        </p:nvSpPr>
        <p:spPr>
          <a:xfrm>
            <a:off x="-12100" y="3873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17" name="Google Shape;2417;p129"/>
          <p:cNvSpPr/>
          <p:nvPr/>
        </p:nvSpPr>
        <p:spPr>
          <a:xfrm>
            <a:off x="1179000" y="431111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18" name="Google Shape;2418;p129"/>
          <p:cNvGrpSpPr/>
          <p:nvPr/>
        </p:nvGrpSpPr>
        <p:grpSpPr>
          <a:xfrm>
            <a:off x="457315" y="4311142"/>
            <a:ext cx="602564" cy="377174"/>
            <a:chOff x="457200" y="1466425"/>
            <a:chExt cx="776900" cy="486300"/>
          </a:xfrm>
        </p:grpSpPr>
        <p:sp>
          <p:nvSpPr>
            <p:cNvPr id="2419" name="Google Shape;2419;p129"/>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2420" name="Google Shape;2420;p129"/>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21" name="Google Shape;2421;p129"/>
          <p:cNvSpPr txBox="1">
            <a:spLocks noGrp="1"/>
          </p:cNvSpPr>
          <p:nvPr>
            <p:ph type="subTitle" idx="4"/>
          </p:nvPr>
        </p:nvSpPr>
        <p:spPr>
          <a:xfrm>
            <a:off x="-12075" y="43112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22" name="Google Shape;2422;p129"/>
          <p:cNvSpPr/>
          <p:nvPr/>
        </p:nvSpPr>
        <p:spPr>
          <a:xfrm>
            <a:off x="1179063" y="299663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23" name="Google Shape;2423;p129"/>
          <p:cNvGrpSpPr/>
          <p:nvPr/>
        </p:nvGrpSpPr>
        <p:grpSpPr>
          <a:xfrm>
            <a:off x="457377" y="2996663"/>
            <a:ext cx="602564" cy="377174"/>
            <a:chOff x="457200" y="1466425"/>
            <a:chExt cx="776900" cy="486300"/>
          </a:xfrm>
        </p:grpSpPr>
        <p:sp>
          <p:nvSpPr>
            <p:cNvPr id="2424" name="Google Shape;2424;p129"/>
            <p:cNvSpPr/>
            <p:nvPr/>
          </p:nvSpPr>
          <p:spPr>
            <a:xfrm>
              <a:off x="457200" y="1466425"/>
              <a:ext cx="695400" cy="486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2425" name="Google Shape;2425;p129"/>
            <p:cNvSpPr/>
            <p:nvPr/>
          </p:nvSpPr>
          <p:spPr>
            <a:xfrm rot="5400000">
              <a:off x="973100" y="1624950"/>
              <a:ext cx="33337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26" name="Google Shape;2426;p129"/>
          <p:cNvSpPr txBox="1">
            <a:spLocks noGrp="1"/>
          </p:cNvSpPr>
          <p:nvPr>
            <p:ph type="subTitle" idx="5"/>
          </p:nvPr>
        </p:nvSpPr>
        <p:spPr>
          <a:xfrm>
            <a:off x="-12150" y="29967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27" name="Google Shape;2427;p129"/>
          <p:cNvSpPr/>
          <p:nvPr/>
        </p:nvSpPr>
        <p:spPr>
          <a:xfrm>
            <a:off x="1178950" y="343473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28" name="Google Shape;2428;p129"/>
          <p:cNvGrpSpPr/>
          <p:nvPr/>
        </p:nvGrpSpPr>
        <p:grpSpPr>
          <a:xfrm>
            <a:off x="457265" y="3434767"/>
            <a:ext cx="602564" cy="377174"/>
            <a:chOff x="457200" y="1466425"/>
            <a:chExt cx="776900" cy="486300"/>
          </a:xfrm>
        </p:grpSpPr>
        <p:sp>
          <p:nvSpPr>
            <p:cNvPr id="2429" name="Google Shape;2429;p129"/>
            <p:cNvSpPr/>
            <p:nvPr/>
          </p:nvSpPr>
          <p:spPr>
            <a:xfrm>
              <a:off x="457200" y="1466425"/>
              <a:ext cx="695400" cy="486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2430" name="Google Shape;2430;p129"/>
            <p:cNvSpPr/>
            <p:nvPr/>
          </p:nvSpPr>
          <p:spPr>
            <a:xfrm rot="5400000">
              <a:off x="973100" y="1624950"/>
              <a:ext cx="33337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31" name="Google Shape;2431;p129"/>
          <p:cNvSpPr txBox="1">
            <a:spLocks noGrp="1"/>
          </p:cNvSpPr>
          <p:nvPr>
            <p:ph type="subTitle" idx="6"/>
          </p:nvPr>
        </p:nvSpPr>
        <p:spPr>
          <a:xfrm>
            <a:off x="-12150" y="34348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32" name="Google Shape;2432;p129"/>
          <p:cNvSpPr/>
          <p:nvPr/>
        </p:nvSpPr>
        <p:spPr>
          <a:xfrm>
            <a:off x="1179088" y="213525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33" name="Google Shape;2433;p129"/>
          <p:cNvGrpSpPr/>
          <p:nvPr/>
        </p:nvGrpSpPr>
        <p:grpSpPr>
          <a:xfrm>
            <a:off x="457402" y="2135288"/>
            <a:ext cx="602564" cy="377174"/>
            <a:chOff x="457200" y="1466425"/>
            <a:chExt cx="776900" cy="486300"/>
          </a:xfrm>
        </p:grpSpPr>
        <p:sp>
          <p:nvSpPr>
            <p:cNvPr id="2434" name="Google Shape;2434;p129"/>
            <p:cNvSpPr/>
            <p:nvPr/>
          </p:nvSpPr>
          <p:spPr>
            <a:xfrm>
              <a:off x="457200" y="1466425"/>
              <a:ext cx="695400" cy="486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2435" name="Google Shape;2435;p129"/>
            <p:cNvSpPr/>
            <p:nvPr/>
          </p:nvSpPr>
          <p:spPr>
            <a:xfrm rot="5400000">
              <a:off x="973100" y="1624950"/>
              <a:ext cx="33337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36" name="Google Shape;2436;p129"/>
          <p:cNvSpPr txBox="1">
            <a:spLocks noGrp="1"/>
          </p:cNvSpPr>
          <p:nvPr>
            <p:ph type="subTitle" idx="7"/>
          </p:nvPr>
        </p:nvSpPr>
        <p:spPr>
          <a:xfrm>
            <a:off x="175" y="2135375"/>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37" name="Google Shape;2437;p129"/>
          <p:cNvSpPr/>
          <p:nvPr/>
        </p:nvSpPr>
        <p:spPr>
          <a:xfrm>
            <a:off x="1178975" y="257336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38" name="Google Shape;2438;p129"/>
          <p:cNvGrpSpPr/>
          <p:nvPr/>
        </p:nvGrpSpPr>
        <p:grpSpPr>
          <a:xfrm>
            <a:off x="457290" y="2573392"/>
            <a:ext cx="602564" cy="377174"/>
            <a:chOff x="457200" y="1466425"/>
            <a:chExt cx="776900" cy="486300"/>
          </a:xfrm>
        </p:grpSpPr>
        <p:sp>
          <p:nvSpPr>
            <p:cNvPr id="2439" name="Google Shape;2439;p129"/>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2440" name="Google Shape;2440;p129"/>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41" name="Google Shape;2441;p129"/>
          <p:cNvSpPr txBox="1">
            <a:spLocks noGrp="1"/>
          </p:cNvSpPr>
          <p:nvPr>
            <p:ph type="subTitle" idx="8"/>
          </p:nvPr>
        </p:nvSpPr>
        <p:spPr>
          <a:xfrm>
            <a:off x="-12300" y="25735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42" name="Google Shape;2442;p129"/>
          <p:cNvSpPr/>
          <p:nvPr/>
        </p:nvSpPr>
        <p:spPr>
          <a:xfrm>
            <a:off x="1179038" y="125888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43" name="Google Shape;2443;p129"/>
          <p:cNvGrpSpPr/>
          <p:nvPr/>
        </p:nvGrpSpPr>
        <p:grpSpPr>
          <a:xfrm>
            <a:off x="457352" y="1258913"/>
            <a:ext cx="602564" cy="377174"/>
            <a:chOff x="457200" y="1466425"/>
            <a:chExt cx="776900" cy="486300"/>
          </a:xfrm>
        </p:grpSpPr>
        <p:sp>
          <p:nvSpPr>
            <p:cNvPr id="2444" name="Google Shape;2444;p129"/>
            <p:cNvSpPr/>
            <p:nvPr/>
          </p:nvSpPr>
          <p:spPr>
            <a:xfrm>
              <a:off x="457200" y="1466425"/>
              <a:ext cx="695400" cy="486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2445" name="Google Shape;2445;p129"/>
            <p:cNvSpPr/>
            <p:nvPr/>
          </p:nvSpPr>
          <p:spPr>
            <a:xfrm rot="5400000">
              <a:off x="973100" y="1624950"/>
              <a:ext cx="33337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46" name="Google Shape;2446;p129"/>
          <p:cNvSpPr txBox="1">
            <a:spLocks noGrp="1"/>
          </p:cNvSpPr>
          <p:nvPr>
            <p:ph type="subTitle" idx="9"/>
          </p:nvPr>
        </p:nvSpPr>
        <p:spPr>
          <a:xfrm>
            <a:off x="0" y="1259000"/>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47" name="Google Shape;2447;p129"/>
          <p:cNvSpPr/>
          <p:nvPr/>
        </p:nvSpPr>
        <p:spPr>
          <a:xfrm>
            <a:off x="1178925" y="169698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48" name="Google Shape;2448;p129"/>
          <p:cNvGrpSpPr/>
          <p:nvPr/>
        </p:nvGrpSpPr>
        <p:grpSpPr>
          <a:xfrm>
            <a:off x="457240" y="1697017"/>
            <a:ext cx="602564" cy="377174"/>
            <a:chOff x="457200" y="1466425"/>
            <a:chExt cx="776900" cy="486300"/>
          </a:xfrm>
        </p:grpSpPr>
        <p:sp>
          <p:nvSpPr>
            <p:cNvPr id="2449" name="Google Shape;2449;p129"/>
            <p:cNvSpPr/>
            <p:nvPr/>
          </p:nvSpPr>
          <p:spPr>
            <a:xfrm>
              <a:off x="457200" y="1466425"/>
              <a:ext cx="695400" cy="486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2450" name="Google Shape;2450;p129"/>
            <p:cNvSpPr/>
            <p:nvPr/>
          </p:nvSpPr>
          <p:spPr>
            <a:xfrm rot="5400000">
              <a:off x="973100" y="1624950"/>
              <a:ext cx="33337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51" name="Google Shape;2451;p129"/>
          <p:cNvSpPr txBox="1">
            <a:spLocks noGrp="1"/>
          </p:cNvSpPr>
          <p:nvPr>
            <p:ph type="subTitle" idx="13"/>
          </p:nvPr>
        </p:nvSpPr>
        <p:spPr>
          <a:xfrm>
            <a:off x="0" y="1697125"/>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matchingName="24. Numbered 1–3 (Green)">
  <p:cSld name="CUSTOM_2_7_1_5">
    <p:spTree>
      <p:nvGrpSpPr>
        <p:cNvPr id="1" name="Shape 2452"/>
        <p:cNvGrpSpPr/>
        <p:nvPr/>
      </p:nvGrpSpPr>
      <p:grpSpPr>
        <a:xfrm>
          <a:off x="0" y="0"/>
          <a:ext cx="0" cy="0"/>
          <a:chOff x="0" y="0"/>
          <a:chExt cx="0" cy="0"/>
        </a:xfrm>
      </p:grpSpPr>
      <p:sp>
        <p:nvSpPr>
          <p:cNvPr id="2453" name="Google Shape;2453;p13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54" name="Google Shape;2454;p13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455" name="Google Shape;2455;p13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456" name="Google Shape;2456;p13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457" name="Google Shape;2457;p13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458" name="Google Shape;2458;p13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459" name="Google Shape;2459;p130"/>
          <p:cNvGrpSpPr/>
          <p:nvPr/>
        </p:nvGrpSpPr>
        <p:grpSpPr>
          <a:xfrm>
            <a:off x="457181" y="1345103"/>
            <a:ext cx="533372" cy="533480"/>
            <a:chOff x="457200" y="1378813"/>
            <a:chExt cx="695400" cy="695450"/>
          </a:xfrm>
        </p:grpSpPr>
        <p:sp>
          <p:nvSpPr>
            <p:cNvPr id="2460" name="Google Shape;2460;p130"/>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2461" name="Google Shape;2461;p130"/>
            <p:cNvSpPr/>
            <p:nvPr/>
          </p:nvSpPr>
          <p:spPr>
            <a:xfrm rot="10800000">
              <a:off x="634726" y="1885638"/>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62" name="Google Shape;2462;p130"/>
          <p:cNvSpPr/>
          <p:nvPr/>
        </p:nvSpPr>
        <p:spPr>
          <a:xfrm flipH="1">
            <a:off x="724275"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130"/>
          <p:cNvSpPr txBox="1">
            <a:spLocks noGrp="1"/>
          </p:cNvSpPr>
          <p:nvPr>
            <p:ph type="subTitle" idx="3"/>
          </p:nvPr>
        </p:nvSpPr>
        <p:spPr>
          <a:xfrm>
            <a:off x="724275"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464" name="Google Shape;2464;p130"/>
          <p:cNvGrpSpPr/>
          <p:nvPr/>
        </p:nvGrpSpPr>
        <p:grpSpPr>
          <a:xfrm>
            <a:off x="3228956" y="1345103"/>
            <a:ext cx="533372" cy="533480"/>
            <a:chOff x="457200" y="1378813"/>
            <a:chExt cx="695400" cy="695450"/>
          </a:xfrm>
        </p:grpSpPr>
        <p:sp>
          <p:nvSpPr>
            <p:cNvPr id="2465" name="Google Shape;2465;p130"/>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2466" name="Google Shape;2466;p130"/>
            <p:cNvSpPr/>
            <p:nvPr/>
          </p:nvSpPr>
          <p:spPr>
            <a:xfrm rot="10800000">
              <a:off x="634726" y="1885638"/>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67" name="Google Shape;2467;p130"/>
          <p:cNvSpPr/>
          <p:nvPr/>
        </p:nvSpPr>
        <p:spPr>
          <a:xfrm flipH="1">
            <a:off x="3496050"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130"/>
          <p:cNvSpPr txBox="1">
            <a:spLocks noGrp="1"/>
          </p:cNvSpPr>
          <p:nvPr>
            <p:ph type="subTitle" idx="4"/>
          </p:nvPr>
        </p:nvSpPr>
        <p:spPr>
          <a:xfrm>
            <a:off x="3496050"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469" name="Google Shape;2469;p130"/>
          <p:cNvGrpSpPr/>
          <p:nvPr/>
        </p:nvGrpSpPr>
        <p:grpSpPr>
          <a:xfrm>
            <a:off x="6134081" y="1345853"/>
            <a:ext cx="533372" cy="533480"/>
            <a:chOff x="457200" y="1378813"/>
            <a:chExt cx="695400" cy="695450"/>
          </a:xfrm>
        </p:grpSpPr>
        <p:sp>
          <p:nvSpPr>
            <p:cNvPr id="2470" name="Google Shape;2470;p130"/>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2471" name="Google Shape;2471;p130"/>
            <p:cNvSpPr/>
            <p:nvPr/>
          </p:nvSpPr>
          <p:spPr>
            <a:xfrm rot="10800000">
              <a:off x="634726" y="1885638"/>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72" name="Google Shape;2472;p130"/>
          <p:cNvSpPr/>
          <p:nvPr/>
        </p:nvSpPr>
        <p:spPr>
          <a:xfrm flipH="1">
            <a:off x="6401175" y="193852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130"/>
          <p:cNvSpPr txBox="1">
            <a:spLocks noGrp="1"/>
          </p:cNvSpPr>
          <p:nvPr>
            <p:ph type="subTitle" idx="5"/>
          </p:nvPr>
        </p:nvSpPr>
        <p:spPr>
          <a:xfrm>
            <a:off x="6401175" y="193858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matchingName="25. Numbered 1–2 (Blue)">
  <p:cSld name="CUSTOM_2_7_1_5_2_1">
    <p:spTree>
      <p:nvGrpSpPr>
        <p:cNvPr id="1" name="Shape 2474"/>
        <p:cNvGrpSpPr/>
        <p:nvPr/>
      </p:nvGrpSpPr>
      <p:grpSpPr>
        <a:xfrm>
          <a:off x="0" y="0"/>
          <a:ext cx="0" cy="0"/>
          <a:chOff x="0" y="0"/>
          <a:chExt cx="0" cy="0"/>
        </a:xfrm>
      </p:grpSpPr>
      <p:pic>
        <p:nvPicPr>
          <p:cNvPr id="2475" name="Google Shape;2475;p131"/>
          <p:cNvPicPr preferRelativeResize="0"/>
          <p:nvPr/>
        </p:nvPicPr>
        <p:blipFill>
          <a:blip r:embed="rId2">
            <a:alphaModFix/>
          </a:blip>
          <a:stretch>
            <a:fillRect/>
          </a:stretch>
        </p:blipFill>
        <p:spPr>
          <a:xfrm>
            <a:off x="4286263" y="1183050"/>
            <a:ext cx="827470" cy="3662574"/>
          </a:xfrm>
          <a:prstGeom prst="rect">
            <a:avLst/>
          </a:prstGeom>
          <a:noFill/>
          <a:ln>
            <a:noFill/>
          </a:ln>
        </p:spPr>
      </p:pic>
      <p:sp>
        <p:nvSpPr>
          <p:cNvPr id="2476" name="Google Shape;2476;p131"/>
          <p:cNvSpPr/>
          <p:nvPr/>
        </p:nvSpPr>
        <p:spPr>
          <a:xfrm>
            <a:off x="1076325" y="142355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13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78" name="Google Shape;2478;p13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479" name="Google Shape;2479;p13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480" name="Google Shape;2480;p13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481" name="Google Shape;2481;p13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482" name="Google Shape;2482;p13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483" name="Google Shape;2483;p131"/>
          <p:cNvGrpSpPr/>
          <p:nvPr/>
        </p:nvGrpSpPr>
        <p:grpSpPr>
          <a:xfrm>
            <a:off x="457206" y="1421303"/>
            <a:ext cx="533372" cy="533480"/>
            <a:chOff x="457200" y="1378813"/>
            <a:chExt cx="695400" cy="695450"/>
          </a:xfrm>
        </p:grpSpPr>
        <p:sp>
          <p:nvSpPr>
            <p:cNvPr id="2484" name="Google Shape;2484;p131"/>
            <p:cNvSpPr/>
            <p:nvPr/>
          </p:nvSpPr>
          <p:spPr>
            <a:xfrm>
              <a:off x="457200" y="1378813"/>
              <a:ext cx="695400" cy="621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2485" name="Google Shape;2485;p131"/>
            <p:cNvSpPr/>
            <p:nvPr/>
          </p:nvSpPr>
          <p:spPr>
            <a:xfrm rot="10800000">
              <a:off x="634726" y="1885638"/>
              <a:ext cx="34032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86" name="Google Shape;2486;p131"/>
          <p:cNvSpPr txBox="1">
            <a:spLocks noGrp="1"/>
          </p:cNvSpPr>
          <p:nvPr>
            <p:ph type="subTitle" idx="3"/>
          </p:nvPr>
        </p:nvSpPr>
        <p:spPr>
          <a:xfrm>
            <a:off x="-12300" y="2135850"/>
            <a:ext cx="4298400" cy="25446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87" name="Google Shape;2487;p131"/>
          <p:cNvSpPr txBox="1">
            <a:spLocks noGrp="1"/>
          </p:cNvSpPr>
          <p:nvPr>
            <p:ph type="subTitle" idx="4"/>
          </p:nvPr>
        </p:nvSpPr>
        <p:spPr>
          <a:xfrm>
            <a:off x="1076325" y="1423475"/>
            <a:ext cx="3057600" cy="476100"/>
          </a:xfrm>
          <a:prstGeom prst="rect">
            <a:avLst/>
          </a:prstGeom>
          <a:noFill/>
          <a:ln>
            <a:noFill/>
          </a:ln>
        </p:spPr>
        <p:txBody>
          <a:bodyPr spcFirstLastPara="1" wrap="square" lIns="182875" tIns="0" rIns="457200" bIns="0" anchor="ctr"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88" name="Google Shape;2488;p131"/>
          <p:cNvSpPr/>
          <p:nvPr/>
        </p:nvSpPr>
        <p:spPr>
          <a:xfrm>
            <a:off x="5555425" y="142580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89" name="Google Shape;2489;p131"/>
          <p:cNvGrpSpPr/>
          <p:nvPr/>
        </p:nvGrpSpPr>
        <p:grpSpPr>
          <a:xfrm>
            <a:off x="4936306" y="1423553"/>
            <a:ext cx="533372" cy="533480"/>
            <a:chOff x="457200" y="1378813"/>
            <a:chExt cx="695400" cy="695450"/>
          </a:xfrm>
        </p:grpSpPr>
        <p:sp>
          <p:nvSpPr>
            <p:cNvPr id="2490" name="Google Shape;2490;p131"/>
            <p:cNvSpPr/>
            <p:nvPr/>
          </p:nvSpPr>
          <p:spPr>
            <a:xfrm>
              <a:off x="457200" y="1378813"/>
              <a:ext cx="695400" cy="621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2491" name="Google Shape;2491;p131"/>
            <p:cNvSpPr/>
            <p:nvPr/>
          </p:nvSpPr>
          <p:spPr>
            <a:xfrm rot="10800000">
              <a:off x="634726" y="1885638"/>
              <a:ext cx="34032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92" name="Google Shape;2492;p131"/>
          <p:cNvSpPr txBox="1">
            <a:spLocks noGrp="1"/>
          </p:cNvSpPr>
          <p:nvPr>
            <p:ph type="subTitle" idx="5"/>
          </p:nvPr>
        </p:nvSpPr>
        <p:spPr>
          <a:xfrm>
            <a:off x="4466800" y="2138100"/>
            <a:ext cx="4298400" cy="25446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93" name="Google Shape;2493;p131"/>
          <p:cNvSpPr txBox="1">
            <a:spLocks noGrp="1"/>
          </p:cNvSpPr>
          <p:nvPr>
            <p:ph type="subTitle" idx="6"/>
          </p:nvPr>
        </p:nvSpPr>
        <p:spPr>
          <a:xfrm>
            <a:off x="5555425" y="1425725"/>
            <a:ext cx="3057600" cy="476100"/>
          </a:xfrm>
          <a:prstGeom prst="rect">
            <a:avLst/>
          </a:prstGeom>
          <a:noFill/>
          <a:ln>
            <a:noFill/>
          </a:ln>
        </p:spPr>
        <p:txBody>
          <a:bodyPr spcFirstLastPara="1" wrap="square" lIns="182875" tIns="0" rIns="457200" bIns="0" anchor="ctr"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matchingName="26. Numbered 1–5 (Grey)">
  <p:cSld name="CUSTOM_2_7_1_5_1">
    <p:spTree>
      <p:nvGrpSpPr>
        <p:cNvPr id="1" name="Shape 2494"/>
        <p:cNvGrpSpPr/>
        <p:nvPr/>
      </p:nvGrpSpPr>
      <p:grpSpPr>
        <a:xfrm>
          <a:off x="0" y="0"/>
          <a:ext cx="0" cy="0"/>
          <a:chOff x="0" y="0"/>
          <a:chExt cx="0" cy="0"/>
        </a:xfrm>
      </p:grpSpPr>
      <p:sp>
        <p:nvSpPr>
          <p:cNvPr id="2495" name="Google Shape;2495;p13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96" name="Google Shape;2496;p13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497" name="Google Shape;2497;p13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498" name="Google Shape;2498;p13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499" name="Google Shape;2499;p13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500" name="Google Shape;2500;p13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01" name="Google Shape;2501;p132"/>
          <p:cNvSpPr/>
          <p:nvPr/>
        </p:nvSpPr>
        <p:spPr>
          <a:xfrm>
            <a:off x="400050" y="125272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01</a:t>
            </a:r>
            <a:endParaRPr sz="4800">
              <a:latin typeface="Roboto Light"/>
              <a:ea typeface="Roboto Light"/>
              <a:cs typeface="Roboto Light"/>
              <a:sym typeface="Roboto Light"/>
            </a:endParaRPr>
          </a:p>
        </p:txBody>
      </p:sp>
      <p:sp>
        <p:nvSpPr>
          <p:cNvPr id="2502" name="Google Shape;2502;p132"/>
          <p:cNvSpPr/>
          <p:nvPr/>
        </p:nvSpPr>
        <p:spPr>
          <a:xfrm>
            <a:off x="1190550" y="127657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132"/>
          <p:cNvSpPr/>
          <p:nvPr/>
        </p:nvSpPr>
        <p:spPr>
          <a:xfrm>
            <a:off x="1133475" y="127657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132"/>
          <p:cNvSpPr/>
          <p:nvPr/>
        </p:nvSpPr>
        <p:spPr>
          <a:xfrm flipH="1">
            <a:off x="457188" y="196237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132"/>
          <p:cNvSpPr/>
          <p:nvPr/>
        </p:nvSpPr>
        <p:spPr>
          <a:xfrm flipH="1">
            <a:off x="876063" y="196237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132"/>
          <p:cNvSpPr/>
          <p:nvPr/>
        </p:nvSpPr>
        <p:spPr>
          <a:xfrm>
            <a:off x="7934400" y="193852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02</a:t>
            </a:r>
            <a:endParaRPr sz="4800">
              <a:latin typeface="Roboto Light"/>
              <a:ea typeface="Roboto Light"/>
              <a:cs typeface="Roboto Light"/>
              <a:sym typeface="Roboto Light"/>
            </a:endParaRPr>
          </a:p>
        </p:txBody>
      </p:sp>
      <p:sp>
        <p:nvSpPr>
          <p:cNvPr id="2507" name="Google Shape;2507;p132"/>
          <p:cNvSpPr/>
          <p:nvPr/>
        </p:nvSpPr>
        <p:spPr>
          <a:xfrm>
            <a:off x="457200" y="262237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03</a:t>
            </a:r>
            <a:endParaRPr sz="4800">
              <a:latin typeface="Roboto Light"/>
              <a:ea typeface="Roboto Light"/>
              <a:cs typeface="Roboto Light"/>
              <a:sym typeface="Roboto Light"/>
            </a:endParaRPr>
          </a:p>
        </p:txBody>
      </p:sp>
      <p:sp>
        <p:nvSpPr>
          <p:cNvPr id="2508" name="Google Shape;2508;p132"/>
          <p:cNvSpPr/>
          <p:nvPr/>
        </p:nvSpPr>
        <p:spPr>
          <a:xfrm>
            <a:off x="1190931" y="264622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132"/>
          <p:cNvSpPr/>
          <p:nvPr/>
        </p:nvSpPr>
        <p:spPr>
          <a:xfrm>
            <a:off x="1133856" y="264622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132"/>
          <p:cNvSpPr/>
          <p:nvPr/>
        </p:nvSpPr>
        <p:spPr>
          <a:xfrm flipH="1">
            <a:off x="514338" y="340822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132"/>
          <p:cNvSpPr/>
          <p:nvPr/>
        </p:nvSpPr>
        <p:spPr>
          <a:xfrm flipH="1">
            <a:off x="933213" y="340822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132"/>
          <p:cNvSpPr/>
          <p:nvPr/>
        </p:nvSpPr>
        <p:spPr>
          <a:xfrm>
            <a:off x="7991550" y="338437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04</a:t>
            </a:r>
            <a:endParaRPr sz="4800">
              <a:latin typeface="Roboto Light"/>
              <a:ea typeface="Roboto Light"/>
              <a:cs typeface="Roboto Light"/>
              <a:sym typeface="Roboto Light"/>
            </a:endParaRPr>
          </a:p>
        </p:txBody>
      </p:sp>
      <p:sp>
        <p:nvSpPr>
          <p:cNvPr id="2513" name="Google Shape;2513;p132"/>
          <p:cNvSpPr/>
          <p:nvPr/>
        </p:nvSpPr>
        <p:spPr>
          <a:xfrm>
            <a:off x="438150" y="4095388"/>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05</a:t>
            </a:r>
            <a:endParaRPr sz="4800">
              <a:latin typeface="Roboto Light"/>
              <a:ea typeface="Roboto Light"/>
              <a:cs typeface="Roboto Light"/>
              <a:sym typeface="Roboto Light"/>
            </a:endParaRPr>
          </a:p>
        </p:txBody>
      </p:sp>
      <p:sp>
        <p:nvSpPr>
          <p:cNvPr id="2514" name="Google Shape;2514;p132"/>
          <p:cNvSpPr/>
          <p:nvPr/>
        </p:nvSpPr>
        <p:spPr>
          <a:xfrm>
            <a:off x="1190931" y="4119238"/>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132"/>
          <p:cNvSpPr/>
          <p:nvPr/>
        </p:nvSpPr>
        <p:spPr>
          <a:xfrm>
            <a:off x="1133856" y="4119238"/>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132"/>
          <p:cNvSpPr txBox="1">
            <a:spLocks noGrp="1"/>
          </p:cNvSpPr>
          <p:nvPr>
            <p:ph type="subTitle" idx="3"/>
          </p:nvPr>
        </p:nvSpPr>
        <p:spPr>
          <a:xfrm>
            <a:off x="-12175" y="1267550"/>
            <a:ext cx="7434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17" name="Google Shape;2517;p132"/>
          <p:cNvSpPr txBox="1">
            <a:spLocks noGrp="1"/>
          </p:cNvSpPr>
          <p:nvPr>
            <p:ph type="subTitle" idx="4"/>
          </p:nvPr>
        </p:nvSpPr>
        <p:spPr>
          <a:xfrm>
            <a:off x="175" y="1944963"/>
            <a:ext cx="9144000" cy="590700"/>
          </a:xfrm>
          <a:prstGeom prst="rect">
            <a:avLst/>
          </a:prstGeom>
          <a:noFill/>
          <a:ln>
            <a:noFill/>
          </a:ln>
        </p:spPr>
        <p:txBody>
          <a:bodyPr spcFirstLastPara="1" wrap="square" lIns="457200" tIns="0" rIns="1554475" bIns="0" anchor="ctr" anchorCtr="0">
            <a:noAutofit/>
          </a:bodyPr>
          <a:lstStyle>
            <a:lvl1pPr lvl="0" algn="r" rtl="0">
              <a:lnSpc>
                <a:spcPct val="115000"/>
              </a:lnSpc>
              <a:spcBef>
                <a:spcPts val="0"/>
              </a:spcBef>
              <a:spcAft>
                <a:spcPts val="0"/>
              </a:spcAft>
              <a:buNone/>
              <a:defRPr>
                <a:latin typeface="Roboto"/>
                <a:ea typeface="Roboto"/>
                <a:cs typeface="Roboto"/>
                <a:sym typeface="Roboto"/>
              </a:defRPr>
            </a:lvl1pPr>
            <a:lvl2pPr lvl="1" algn="r" rtl="0">
              <a:spcBef>
                <a:spcPts val="0"/>
              </a:spcBef>
              <a:spcAft>
                <a:spcPts val="0"/>
              </a:spcAft>
              <a:buNone/>
              <a:defRPr/>
            </a:lvl2pPr>
            <a:lvl3pPr lvl="2" algn="r" rtl="0">
              <a:spcBef>
                <a:spcPts val="0"/>
              </a:spcBef>
              <a:spcAft>
                <a:spcPts val="0"/>
              </a:spcAft>
              <a:buNone/>
              <a:defRPr/>
            </a:lvl3pPr>
            <a:lvl4pPr lvl="3" algn="r" rtl="0">
              <a:spcBef>
                <a:spcPts val="0"/>
              </a:spcBef>
              <a:spcAft>
                <a:spcPts val="0"/>
              </a:spcAft>
              <a:buNone/>
              <a:defRPr/>
            </a:lvl4pPr>
            <a:lvl5pPr lvl="4" algn="r" rtl="0">
              <a:spcBef>
                <a:spcPts val="0"/>
              </a:spcBef>
              <a:spcAft>
                <a:spcPts val="0"/>
              </a:spcAft>
              <a:buNone/>
              <a:defRPr/>
            </a:lvl5pPr>
            <a:lvl6pPr lvl="5" algn="r" rtl="0">
              <a:spcBef>
                <a:spcPts val="0"/>
              </a:spcBef>
              <a:spcAft>
                <a:spcPts val="0"/>
              </a:spcAft>
              <a:buNone/>
              <a:defRPr/>
            </a:lvl6pPr>
            <a:lvl7pPr lvl="6" algn="r" rtl="0">
              <a:spcBef>
                <a:spcPts val="0"/>
              </a:spcBef>
              <a:spcAft>
                <a:spcPts val="0"/>
              </a:spcAft>
              <a:buNone/>
              <a:defRPr/>
            </a:lvl7pPr>
            <a:lvl8pPr lvl="7" algn="r" rtl="0">
              <a:spcBef>
                <a:spcPts val="0"/>
              </a:spcBef>
              <a:spcAft>
                <a:spcPts val="0"/>
              </a:spcAft>
              <a:buNone/>
              <a:defRPr/>
            </a:lvl8pPr>
            <a:lvl9pPr lvl="8" algn="r" rtl="0">
              <a:spcBef>
                <a:spcPts val="0"/>
              </a:spcBef>
              <a:spcAft>
                <a:spcPts val="0"/>
              </a:spcAft>
              <a:buNone/>
              <a:defRPr/>
            </a:lvl9pPr>
          </a:lstStyle>
          <a:p>
            <a:endParaRPr/>
          </a:p>
        </p:txBody>
      </p:sp>
      <p:sp>
        <p:nvSpPr>
          <p:cNvPr id="2518" name="Google Shape;2518;p132"/>
          <p:cNvSpPr txBox="1">
            <a:spLocks noGrp="1"/>
          </p:cNvSpPr>
          <p:nvPr>
            <p:ph type="subTitle" idx="5"/>
          </p:nvPr>
        </p:nvSpPr>
        <p:spPr>
          <a:xfrm>
            <a:off x="-12175" y="2648175"/>
            <a:ext cx="9168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19" name="Google Shape;2519;p132"/>
          <p:cNvSpPr txBox="1">
            <a:spLocks noGrp="1"/>
          </p:cNvSpPr>
          <p:nvPr>
            <p:ph type="subTitle" idx="6"/>
          </p:nvPr>
        </p:nvSpPr>
        <p:spPr>
          <a:xfrm>
            <a:off x="-12175" y="3394650"/>
            <a:ext cx="9144000" cy="590700"/>
          </a:xfrm>
          <a:prstGeom prst="rect">
            <a:avLst/>
          </a:prstGeom>
          <a:noFill/>
          <a:ln>
            <a:noFill/>
          </a:ln>
        </p:spPr>
        <p:txBody>
          <a:bodyPr spcFirstLastPara="1" wrap="square" lIns="457200" tIns="0" rIns="1554475" bIns="0" anchor="ctr" anchorCtr="0">
            <a:noAutofit/>
          </a:bodyPr>
          <a:lstStyle>
            <a:lvl1pPr lvl="0" algn="r"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20" name="Google Shape;2520;p132"/>
          <p:cNvSpPr txBox="1">
            <a:spLocks noGrp="1"/>
          </p:cNvSpPr>
          <p:nvPr>
            <p:ph type="subTitle" idx="7"/>
          </p:nvPr>
        </p:nvSpPr>
        <p:spPr>
          <a:xfrm>
            <a:off x="175" y="4119225"/>
            <a:ext cx="9168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guide id="2" pos="5460">
          <p15:clr>
            <a:srgbClr val="F9AD4C"/>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3. Challenge">
  <p:cSld name="CUSTOM_2_3_1_1_1_1_1_2_1_2_1_1_4">
    <p:spTree>
      <p:nvGrpSpPr>
        <p:cNvPr id="1" name="Shape 112"/>
        <p:cNvGrpSpPr/>
        <p:nvPr/>
      </p:nvGrpSpPr>
      <p:grpSpPr>
        <a:xfrm>
          <a:off x="0" y="0"/>
          <a:ext cx="0" cy="0"/>
          <a:chOff x="0" y="0"/>
          <a:chExt cx="0" cy="0"/>
        </a:xfrm>
      </p:grpSpPr>
      <p:pic>
        <p:nvPicPr>
          <p:cNvPr id="113" name="Google Shape;113;p14"/>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14" name="Google Shape;114;p14"/>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5" name="Google Shape;115;p14"/>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16" name="Google Shape;116;p1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17" name="Google Shape;117;p14"/>
          <p:cNvSpPr txBox="1">
            <a:spLocks noGrp="1"/>
          </p:cNvSpPr>
          <p:nvPr>
            <p:ph type="title"/>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8" name="Google Shape;118;p14"/>
          <p:cNvSpPr txBox="1">
            <a:spLocks noGrp="1"/>
          </p:cNvSpPr>
          <p:nvPr>
            <p:ph type="title" idx="2"/>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9" name="Google Shape;119;p14"/>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120" name="Google Shape;120;p14"/>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21" name="Google Shape;121;p14"/>
          <p:cNvPicPr preferRelativeResize="0"/>
          <p:nvPr/>
        </p:nvPicPr>
        <p:blipFill rotWithShape="1">
          <a:blip r:embed="rId4">
            <a:alphaModFix/>
          </a:blip>
          <a:srcRect/>
          <a:stretch/>
        </p:blipFill>
        <p:spPr>
          <a:xfrm>
            <a:off x="273900" y="-595025"/>
            <a:ext cx="2950353" cy="5143500"/>
          </a:xfrm>
          <a:prstGeom prst="rect">
            <a:avLst/>
          </a:prstGeom>
          <a:noFill/>
          <a:ln>
            <a:noFill/>
          </a:ln>
        </p:spPr>
      </p:pic>
    </p:spTree>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matchingName="27. Bullets 1–4 (Greens)">
  <p:cSld name="CUSTOM_2_7_1_6_1_2">
    <p:spTree>
      <p:nvGrpSpPr>
        <p:cNvPr id="1" name="Shape 2521"/>
        <p:cNvGrpSpPr/>
        <p:nvPr/>
      </p:nvGrpSpPr>
      <p:grpSpPr>
        <a:xfrm>
          <a:off x="0" y="0"/>
          <a:ext cx="0" cy="0"/>
          <a:chOff x="0" y="0"/>
          <a:chExt cx="0" cy="0"/>
        </a:xfrm>
      </p:grpSpPr>
      <p:sp>
        <p:nvSpPr>
          <p:cNvPr id="2522" name="Google Shape;2522;p133"/>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13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24" name="Google Shape;2524;p13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525" name="Google Shape;2525;p13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526" name="Google Shape;2526;p13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527" name="Google Shape;2527;p13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528" name="Google Shape;2528;p13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29" name="Google Shape;2529;p133"/>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30" name="Google Shape;2530;p133"/>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133"/>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133"/>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133"/>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34" name="Google Shape;2534;p133"/>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35" name="Google Shape;2535;p133"/>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2536" name="Google Shape;2536;p133"/>
          <p:cNvPicPr preferRelativeResize="0"/>
          <p:nvPr/>
        </p:nvPicPr>
        <p:blipFill rotWithShape="1">
          <a:blip r:embed="rId2">
            <a:alphaModFix/>
          </a:blip>
          <a:srcRect t="1830" b="1830"/>
          <a:stretch/>
        </p:blipFill>
        <p:spPr>
          <a:xfrm>
            <a:off x="429768" y="1402811"/>
            <a:ext cx="785567" cy="606900"/>
          </a:xfrm>
          <a:prstGeom prst="rect">
            <a:avLst/>
          </a:prstGeom>
          <a:noFill/>
          <a:ln>
            <a:noFill/>
          </a:ln>
        </p:spPr>
      </p:pic>
      <p:pic>
        <p:nvPicPr>
          <p:cNvPr id="2537" name="Google Shape;2537;p133"/>
          <p:cNvPicPr preferRelativeResize="0"/>
          <p:nvPr/>
        </p:nvPicPr>
        <p:blipFill rotWithShape="1">
          <a:blip r:embed="rId3">
            <a:alphaModFix/>
          </a:blip>
          <a:srcRect t="228" b="238"/>
          <a:stretch/>
        </p:blipFill>
        <p:spPr>
          <a:xfrm>
            <a:off x="429768" y="2227098"/>
            <a:ext cx="785566" cy="606900"/>
          </a:xfrm>
          <a:prstGeom prst="rect">
            <a:avLst/>
          </a:prstGeom>
          <a:noFill/>
          <a:ln>
            <a:noFill/>
          </a:ln>
        </p:spPr>
      </p:pic>
      <p:pic>
        <p:nvPicPr>
          <p:cNvPr id="2538" name="Google Shape;2538;p133"/>
          <p:cNvPicPr preferRelativeResize="0"/>
          <p:nvPr/>
        </p:nvPicPr>
        <p:blipFill rotWithShape="1">
          <a:blip r:embed="rId3">
            <a:alphaModFix/>
          </a:blip>
          <a:srcRect t="228" b="238"/>
          <a:stretch/>
        </p:blipFill>
        <p:spPr>
          <a:xfrm>
            <a:off x="432306" y="3916573"/>
            <a:ext cx="785566" cy="606900"/>
          </a:xfrm>
          <a:prstGeom prst="rect">
            <a:avLst/>
          </a:prstGeom>
          <a:noFill/>
          <a:ln>
            <a:noFill/>
          </a:ln>
        </p:spPr>
      </p:pic>
      <p:pic>
        <p:nvPicPr>
          <p:cNvPr id="2539" name="Google Shape;2539;p133"/>
          <p:cNvPicPr preferRelativeResize="0"/>
          <p:nvPr/>
        </p:nvPicPr>
        <p:blipFill rotWithShape="1">
          <a:blip r:embed="rId2">
            <a:alphaModFix/>
          </a:blip>
          <a:srcRect t="1830" b="1830"/>
          <a:stretch/>
        </p:blipFill>
        <p:spPr>
          <a:xfrm>
            <a:off x="429768" y="3082261"/>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guide id="2" pos="1512">
          <p15:clr>
            <a:srgbClr val="FA7B17"/>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matchingName="28. Bullets 1–4 (Yellow/Green)">
  <p:cSld name="CUSTOM_2_7_1_6_1_2_1">
    <p:spTree>
      <p:nvGrpSpPr>
        <p:cNvPr id="1" name="Shape 2540"/>
        <p:cNvGrpSpPr/>
        <p:nvPr/>
      </p:nvGrpSpPr>
      <p:grpSpPr>
        <a:xfrm>
          <a:off x="0" y="0"/>
          <a:ext cx="0" cy="0"/>
          <a:chOff x="0" y="0"/>
          <a:chExt cx="0" cy="0"/>
        </a:xfrm>
      </p:grpSpPr>
      <p:sp>
        <p:nvSpPr>
          <p:cNvPr id="2541" name="Google Shape;2541;p134"/>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13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43" name="Google Shape;2543;p13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544" name="Google Shape;2544;p13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545" name="Google Shape;2545;p13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546" name="Google Shape;2546;p13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547" name="Google Shape;2547;p13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48" name="Google Shape;2548;p134"/>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49" name="Google Shape;2549;p134"/>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134"/>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134"/>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134"/>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53" name="Google Shape;2553;p134"/>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54" name="Google Shape;2554;p134"/>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2555" name="Google Shape;2555;p134"/>
          <p:cNvPicPr preferRelativeResize="0"/>
          <p:nvPr/>
        </p:nvPicPr>
        <p:blipFill rotWithShape="1">
          <a:blip r:embed="rId2">
            <a:alphaModFix/>
          </a:blip>
          <a:srcRect t="1830" b="1830"/>
          <a:stretch/>
        </p:blipFill>
        <p:spPr>
          <a:xfrm>
            <a:off x="429768" y="1402811"/>
            <a:ext cx="785567" cy="606900"/>
          </a:xfrm>
          <a:prstGeom prst="rect">
            <a:avLst/>
          </a:prstGeom>
          <a:noFill/>
          <a:ln>
            <a:noFill/>
          </a:ln>
        </p:spPr>
      </p:pic>
      <p:pic>
        <p:nvPicPr>
          <p:cNvPr id="2556" name="Google Shape;2556;p134"/>
          <p:cNvPicPr preferRelativeResize="0"/>
          <p:nvPr/>
        </p:nvPicPr>
        <p:blipFill rotWithShape="1">
          <a:blip r:embed="rId2">
            <a:alphaModFix/>
          </a:blip>
          <a:srcRect t="1830" b="1830"/>
          <a:stretch/>
        </p:blipFill>
        <p:spPr>
          <a:xfrm>
            <a:off x="429768" y="2227098"/>
            <a:ext cx="785567" cy="606900"/>
          </a:xfrm>
          <a:prstGeom prst="rect">
            <a:avLst/>
          </a:prstGeom>
          <a:noFill/>
          <a:ln>
            <a:noFill/>
          </a:ln>
        </p:spPr>
      </p:pic>
      <p:pic>
        <p:nvPicPr>
          <p:cNvPr id="2557" name="Google Shape;2557;p134"/>
          <p:cNvPicPr preferRelativeResize="0"/>
          <p:nvPr/>
        </p:nvPicPr>
        <p:blipFill rotWithShape="1">
          <a:blip r:embed="rId2">
            <a:alphaModFix/>
          </a:blip>
          <a:srcRect t="1830" b="1830"/>
          <a:stretch/>
        </p:blipFill>
        <p:spPr>
          <a:xfrm>
            <a:off x="432306" y="3916573"/>
            <a:ext cx="785567" cy="606900"/>
          </a:xfrm>
          <a:prstGeom prst="rect">
            <a:avLst/>
          </a:prstGeom>
          <a:noFill/>
          <a:ln>
            <a:noFill/>
          </a:ln>
        </p:spPr>
      </p:pic>
      <p:pic>
        <p:nvPicPr>
          <p:cNvPr id="2558" name="Google Shape;2558;p134"/>
          <p:cNvPicPr preferRelativeResize="0"/>
          <p:nvPr/>
        </p:nvPicPr>
        <p:blipFill rotWithShape="1">
          <a:blip r:embed="rId2">
            <a:alphaModFix/>
          </a:blip>
          <a:srcRect t="1830" b="1830"/>
          <a:stretch/>
        </p:blipFill>
        <p:spPr>
          <a:xfrm>
            <a:off x="429768" y="3082261"/>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matchingName="29. Bullets 1–4 (Gray)">
  <p:cSld name="CUSTOM_2_7_1_6_1_2_1_1">
    <p:spTree>
      <p:nvGrpSpPr>
        <p:cNvPr id="1" name="Shape 2559"/>
        <p:cNvGrpSpPr/>
        <p:nvPr/>
      </p:nvGrpSpPr>
      <p:grpSpPr>
        <a:xfrm>
          <a:off x="0" y="0"/>
          <a:ext cx="0" cy="0"/>
          <a:chOff x="0" y="0"/>
          <a:chExt cx="0" cy="0"/>
        </a:xfrm>
      </p:grpSpPr>
      <p:sp>
        <p:nvSpPr>
          <p:cNvPr id="2560" name="Google Shape;2560;p135"/>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13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62" name="Google Shape;2562;p13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563" name="Google Shape;2563;p13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564" name="Google Shape;2564;p13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565" name="Google Shape;2565;p13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566" name="Google Shape;2566;p13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67" name="Google Shape;2567;p135"/>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68" name="Google Shape;2568;p135"/>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135"/>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135"/>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135"/>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72" name="Google Shape;2572;p135"/>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73" name="Google Shape;2573;p135"/>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2574" name="Google Shape;2574;p135"/>
          <p:cNvPicPr preferRelativeResize="0"/>
          <p:nvPr/>
        </p:nvPicPr>
        <p:blipFill rotWithShape="1">
          <a:blip r:embed="rId2">
            <a:alphaModFix/>
          </a:blip>
          <a:srcRect t="1774" b="1765"/>
          <a:stretch/>
        </p:blipFill>
        <p:spPr>
          <a:xfrm>
            <a:off x="429768" y="1402811"/>
            <a:ext cx="785567" cy="606900"/>
          </a:xfrm>
          <a:prstGeom prst="rect">
            <a:avLst/>
          </a:prstGeom>
          <a:noFill/>
          <a:ln>
            <a:noFill/>
          </a:ln>
        </p:spPr>
      </p:pic>
      <p:pic>
        <p:nvPicPr>
          <p:cNvPr id="2575" name="Google Shape;2575;p135"/>
          <p:cNvPicPr preferRelativeResize="0"/>
          <p:nvPr/>
        </p:nvPicPr>
        <p:blipFill rotWithShape="1">
          <a:blip r:embed="rId2">
            <a:alphaModFix/>
          </a:blip>
          <a:srcRect t="1774" b="1765"/>
          <a:stretch/>
        </p:blipFill>
        <p:spPr>
          <a:xfrm>
            <a:off x="429768" y="2227098"/>
            <a:ext cx="785566" cy="606900"/>
          </a:xfrm>
          <a:prstGeom prst="rect">
            <a:avLst/>
          </a:prstGeom>
          <a:noFill/>
          <a:ln>
            <a:noFill/>
          </a:ln>
        </p:spPr>
      </p:pic>
      <p:pic>
        <p:nvPicPr>
          <p:cNvPr id="2576" name="Google Shape;2576;p135"/>
          <p:cNvPicPr preferRelativeResize="0"/>
          <p:nvPr/>
        </p:nvPicPr>
        <p:blipFill rotWithShape="1">
          <a:blip r:embed="rId2">
            <a:alphaModFix/>
          </a:blip>
          <a:srcRect t="1774" b="1765"/>
          <a:stretch/>
        </p:blipFill>
        <p:spPr>
          <a:xfrm>
            <a:off x="429768" y="3056198"/>
            <a:ext cx="785566" cy="606900"/>
          </a:xfrm>
          <a:prstGeom prst="rect">
            <a:avLst/>
          </a:prstGeom>
          <a:noFill/>
          <a:ln>
            <a:noFill/>
          </a:ln>
        </p:spPr>
      </p:pic>
      <p:pic>
        <p:nvPicPr>
          <p:cNvPr id="2577" name="Google Shape;2577;p135"/>
          <p:cNvPicPr preferRelativeResize="0"/>
          <p:nvPr/>
        </p:nvPicPr>
        <p:blipFill rotWithShape="1">
          <a:blip r:embed="rId2">
            <a:alphaModFix/>
          </a:blip>
          <a:srcRect t="1774" b="1765"/>
          <a:stretch/>
        </p:blipFill>
        <p:spPr>
          <a:xfrm>
            <a:off x="432306" y="3916573"/>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matchingName="30. Bullets 1–4 (Blue)">
  <p:cSld name="CUSTOM_2_7_1_6_1_2_1_1_1">
    <p:spTree>
      <p:nvGrpSpPr>
        <p:cNvPr id="1" name="Shape 2578"/>
        <p:cNvGrpSpPr/>
        <p:nvPr/>
      </p:nvGrpSpPr>
      <p:grpSpPr>
        <a:xfrm>
          <a:off x="0" y="0"/>
          <a:ext cx="0" cy="0"/>
          <a:chOff x="0" y="0"/>
          <a:chExt cx="0" cy="0"/>
        </a:xfrm>
      </p:grpSpPr>
      <p:sp>
        <p:nvSpPr>
          <p:cNvPr id="2579" name="Google Shape;2579;p136"/>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13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81" name="Google Shape;2581;p13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582" name="Google Shape;2582;p13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583" name="Google Shape;2583;p13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584" name="Google Shape;2584;p13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585" name="Google Shape;2585;p13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86" name="Google Shape;2586;p136"/>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87" name="Google Shape;2587;p136"/>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136"/>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136"/>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136"/>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91" name="Google Shape;2591;p136"/>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92" name="Google Shape;2592;p136"/>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2593" name="Google Shape;2593;p136"/>
          <p:cNvPicPr preferRelativeResize="0"/>
          <p:nvPr/>
        </p:nvPicPr>
        <p:blipFill rotWithShape="1">
          <a:blip r:embed="rId2">
            <a:alphaModFix/>
          </a:blip>
          <a:srcRect t="475" b="465"/>
          <a:stretch/>
        </p:blipFill>
        <p:spPr>
          <a:xfrm>
            <a:off x="429768" y="1402811"/>
            <a:ext cx="785567" cy="606900"/>
          </a:xfrm>
          <a:prstGeom prst="rect">
            <a:avLst/>
          </a:prstGeom>
          <a:noFill/>
          <a:ln>
            <a:noFill/>
          </a:ln>
        </p:spPr>
      </p:pic>
      <p:pic>
        <p:nvPicPr>
          <p:cNvPr id="2594" name="Google Shape;2594;p136"/>
          <p:cNvPicPr preferRelativeResize="0"/>
          <p:nvPr/>
        </p:nvPicPr>
        <p:blipFill rotWithShape="1">
          <a:blip r:embed="rId2">
            <a:alphaModFix/>
          </a:blip>
          <a:srcRect t="475" b="465"/>
          <a:stretch/>
        </p:blipFill>
        <p:spPr>
          <a:xfrm>
            <a:off x="429768" y="2227098"/>
            <a:ext cx="785566" cy="606900"/>
          </a:xfrm>
          <a:prstGeom prst="rect">
            <a:avLst/>
          </a:prstGeom>
          <a:noFill/>
          <a:ln>
            <a:noFill/>
          </a:ln>
        </p:spPr>
      </p:pic>
      <p:pic>
        <p:nvPicPr>
          <p:cNvPr id="2595" name="Google Shape;2595;p136"/>
          <p:cNvPicPr preferRelativeResize="0"/>
          <p:nvPr/>
        </p:nvPicPr>
        <p:blipFill rotWithShape="1">
          <a:blip r:embed="rId2">
            <a:alphaModFix/>
          </a:blip>
          <a:srcRect t="475" b="465"/>
          <a:stretch/>
        </p:blipFill>
        <p:spPr>
          <a:xfrm>
            <a:off x="429768" y="3056198"/>
            <a:ext cx="785566" cy="606900"/>
          </a:xfrm>
          <a:prstGeom prst="rect">
            <a:avLst/>
          </a:prstGeom>
          <a:noFill/>
          <a:ln>
            <a:noFill/>
          </a:ln>
        </p:spPr>
      </p:pic>
      <p:pic>
        <p:nvPicPr>
          <p:cNvPr id="2596" name="Google Shape;2596;p136"/>
          <p:cNvPicPr preferRelativeResize="0"/>
          <p:nvPr/>
        </p:nvPicPr>
        <p:blipFill rotWithShape="1">
          <a:blip r:embed="rId2">
            <a:alphaModFix/>
          </a:blip>
          <a:srcRect t="475" b="465"/>
          <a:stretch/>
        </p:blipFill>
        <p:spPr>
          <a:xfrm>
            <a:off x="432306" y="3916573"/>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matchingName="31. Bullets 1–5 (Green)">
  <p:cSld name="CUSTOM_2_7_1_4_1">
    <p:spTree>
      <p:nvGrpSpPr>
        <p:cNvPr id="1" name="Shape 2597"/>
        <p:cNvGrpSpPr/>
        <p:nvPr/>
      </p:nvGrpSpPr>
      <p:grpSpPr>
        <a:xfrm>
          <a:off x="0" y="0"/>
          <a:ext cx="0" cy="0"/>
          <a:chOff x="0" y="0"/>
          <a:chExt cx="0" cy="0"/>
        </a:xfrm>
      </p:grpSpPr>
      <p:sp>
        <p:nvSpPr>
          <p:cNvPr id="2598" name="Google Shape;2598;p137"/>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13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00" name="Google Shape;2600;p13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601" name="Google Shape;2601;p13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602" name="Google Shape;2602;p13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603" name="Google Shape;2603;p13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604" name="Google Shape;2604;p13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05" name="Google Shape;2605;p137"/>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06" name="Google Shape;2606;p137"/>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137"/>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137"/>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137"/>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10" name="Google Shape;2610;p137"/>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11" name="Google Shape;2611;p137"/>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12" name="Google Shape;2612;p137"/>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137"/>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2614" name="Google Shape;2614;p137"/>
          <p:cNvPicPr preferRelativeResize="0"/>
          <p:nvPr/>
        </p:nvPicPr>
        <p:blipFill rotWithShape="1">
          <a:blip r:embed="rId2">
            <a:alphaModFix/>
          </a:blip>
          <a:srcRect t="1830" b="1830"/>
          <a:stretch/>
        </p:blipFill>
        <p:spPr>
          <a:xfrm>
            <a:off x="429768" y="1314036"/>
            <a:ext cx="785567" cy="606900"/>
          </a:xfrm>
          <a:prstGeom prst="rect">
            <a:avLst/>
          </a:prstGeom>
          <a:noFill/>
          <a:ln>
            <a:noFill/>
          </a:ln>
        </p:spPr>
      </p:pic>
      <p:pic>
        <p:nvPicPr>
          <p:cNvPr id="2615" name="Google Shape;2615;p137"/>
          <p:cNvPicPr preferRelativeResize="0"/>
          <p:nvPr/>
        </p:nvPicPr>
        <p:blipFill rotWithShape="1">
          <a:blip r:embed="rId3">
            <a:alphaModFix/>
          </a:blip>
          <a:srcRect t="228" b="238"/>
          <a:stretch/>
        </p:blipFill>
        <p:spPr>
          <a:xfrm>
            <a:off x="429768" y="2010348"/>
            <a:ext cx="785566" cy="606900"/>
          </a:xfrm>
          <a:prstGeom prst="rect">
            <a:avLst/>
          </a:prstGeom>
          <a:noFill/>
          <a:ln>
            <a:noFill/>
          </a:ln>
        </p:spPr>
      </p:pic>
      <p:pic>
        <p:nvPicPr>
          <p:cNvPr id="2616" name="Google Shape;2616;p137"/>
          <p:cNvPicPr preferRelativeResize="0"/>
          <p:nvPr/>
        </p:nvPicPr>
        <p:blipFill rotWithShape="1">
          <a:blip r:embed="rId2">
            <a:alphaModFix/>
          </a:blip>
          <a:srcRect t="1830" b="1830"/>
          <a:stretch/>
        </p:blipFill>
        <p:spPr>
          <a:xfrm>
            <a:off x="429768" y="2701248"/>
            <a:ext cx="785566" cy="606900"/>
          </a:xfrm>
          <a:prstGeom prst="rect">
            <a:avLst/>
          </a:prstGeom>
          <a:noFill/>
          <a:ln>
            <a:noFill/>
          </a:ln>
        </p:spPr>
      </p:pic>
      <p:pic>
        <p:nvPicPr>
          <p:cNvPr id="2617" name="Google Shape;2617;p137"/>
          <p:cNvPicPr preferRelativeResize="0"/>
          <p:nvPr/>
        </p:nvPicPr>
        <p:blipFill rotWithShape="1">
          <a:blip r:embed="rId3">
            <a:alphaModFix/>
          </a:blip>
          <a:srcRect t="228" b="238"/>
          <a:stretch/>
        </p:blipFill>
        <p:spPr>
          <a:xfrm>
            <a:off x="429768" y="3392773"/>
            <a:ext cx="785566" cy="606900"/>
          </a:xfrm>
          <a:prstGeom prst="rect">
            <a:avLst/>
          </a:prstGeom>
          <a:noFill/>
          <a:ln>
            <a:noFill/>
          </a:ln>
        </p:spPr>
      </p:pic>
      <p:pic>
        <p:nvPicPr>
          <p:cNvPr id="2618" name="Google Shape;2618;p137"/>
          <p:cNvPicPr preferRelativeResize="0"/>
          <p:nvPr/>
        </p:nvPicPr>
        <p:blipFill rotWithShape="1">
          <a:blip r:embed="rId2">
            <a:alphaModFix/>
          </a:blip>
          <a:srcRect t="1830" b="1830"/>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matchingName="32. Bullets 1–5 (Green/Yellow)">
  <p:cSld name="CUSTOM_2_7_1_4_1_2">
    <p:spTree>
      <p:nvGrpSpPr>
        <p:cNvPr id="1" name="Shape 2619"/>
        <p:cNvGrpSpPr/>
        <p:nvPr/>
      </p:nvGrpSpPr>
      <p:grpSpPr>
        <a:xfrm>
          <a:off x="0" y="0"/>
          <a:ext cx="0" cy="0"/>
          <a:chOff x="0" y="0"/>
          <a:chExt cx="0" cy="0"/>
        </a:xfrm>
      </p:grpSpPr>
      <p:sp>
        <p:nvSpPr>
          <p:cNvPr id="2620" name="Google Shape;2620;p138"/>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13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22" name="Google Shape;2622;p13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623" name="Google Shape;2623;p13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624" name="Google Shape;2624;p13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625" name="Google Shape;2625;p13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626" name="Google Shape;2626;p13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27" name="Google Shape;2627;p138"/>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28" name="Google Shape;2628;p138"/>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138"/>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138"/>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138"/>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32" name="Google Shape;2632;p138"/>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33" name="Google Shape;2633;p138"/>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34" name="Google Shape;2634;p138"/>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138"/>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2636" name="Google Shape;2636;p138"/>
          <p:cNvPicPr preferRelativeResize="0"/>
          <p:nvPr/>
        </p:nvPicPr>
        <p:blipFill rotWithShape="1">
          <a:blip r:embed="rId2">
            <a:alphaModFix/>
          </a:blip>
          <a:srcRect t="1830" b="1830"/>
          <a:stretch/>
        </p:blipFill>
        <p:spPr>
          <a:xfrm>
            <a:off x="429768" y="1314036"/>
            <a:ext cx="785567" cy="606900"/>
          </a:xfrm>
          <a:prstGeom prst="rect">
            <a:avLst/>
          </a:prstGeom>
          <a:noFill/>
          <a:ln>
            <a:noFill/>
          </a:ln>
        </p:spPr>
      </p:pic>
      <p:pic>
        <p:nvPicPr>
          <p:cNvPr id="2637" name="Google Shape;2637;p138"/>
          <p:cNvPicPr preferRelativeResize="0"/>
          <p:nvPr/>
        </p:nvPicPr>
        <p:blipFill rotWithShape="1">
          <a:blip r:embed="rId2">
            <a:alphaModFix/>
          </a:blip>
          <a:srcRect t="1830" b="1830"/>
          <a:stretch/>
        </p:blipFill>
        <p:spPr>
          <a:xfrm>
            <a:off x="429768" y="2010348"/>
            <a:ext cx="785567" cy="606900"/>
          </a:xfrm>
          <a:prstGeom prst="rect">
            <a:avLst/>
          </a:prstGeom>
          <a:noFill/>
          <a:ln>
            <a:noFill/>
          </a:ln>
        </p:spPr>
      </p:pic>
      <p:pic>
        <p:nvPicPr>
          <p:cNvPr id="2638" name="Google Shape;2638;p138"/>
          <p:cNvPicPr preferRelativeResize="0"/>
          <p:nvPr/>
        </p:nvPicPr>
        <p:blipFill rotWithShape="1">
          <a:blip r:embed="rId2">
            <a:alphaModFix/>
          </a:blip>
          <a:srcRect t="1830" b="1830"/>
          <a:stretch/>
        </p:blipFill>
        <p:spPr>
          <a:xfrm>
            <a:off x="429768" y="2701248"/>
            <a:ext cx="785566" cy="606900"/>
          </a:xfrm>
          <a:prstGeom prst="rect">
            <a:avLst/>
          </a:prstGeom>
          <a:noFill/>
          <a:ln>
            <a:noFill/>
          </a:ln>
        </p:spPr>
      </p:pic>
      <p:pic>
        <p:nvPicPr>
          <p:cNvPr id="2639" name="Google Shape;2639;p138"/>
          <p:cNvPicPr preferRelativeResize="0"/>
          <p:nvPr/>
        </p:nvPicPr>
        <p:blipFill rotWithShape="1">
          <a:blip r:embed="rId2">
            <a:alphaModFix/>
          </a:blip>
          <a:srcRect t="1830" b="1830"/>
          <a:stretch/>
        </p:blipFill>
        <p:spPr>
          <a:xfrm>
            <a:off x="429768" y="3392773"/>
            <a:ext cx="785567" cy="606900"/>
          </a:xfrm>
          <a:prstGeom prst="rect">
            <a:avLst/>
          </a:prstGeom>
          <a:noFill/>
          <a:ln>
            <a:noFill/>
          </a:ln>
        </p:spPr>
      </p:pic>
      <p:pic>
        <p:nvPicPr>
          <p:cNvPr id="2640" name="Google Shape;2640;p138"/>
          <p:cNvPicPr preferRelativeResize="0"/>
          <p:nvPr/>
        </p:nvPicPr>
        <p:blipFill rotWithShape="1">
          <a:blip r:embed="rId2">
            <a:alphaModFix/>
          </a:blip>
          <a:srcRect t="1830" b="1830"/>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matchingName="33. Bullets 1–5 (Gray)">
  <p:cSld name="CUSTOM_2_7_1_4_1_1">
    <p:spTree>
      <p:nvGrpSpPr>
        <p:cNvPr id="1" name="Shape 2641"/>
        <p:cNvGrpSpPr/>
        <p:nvPr/>
      </p:nvGrpSpPr>
      <p:grpSpPr>
        <a:xfrm>
          <a:off x="0" y="0"/>
          <a:ext cx="0" cy="0"/>
          <a:chOff x="0" y="0"/>
          <a:chExt cx="0" cy="0"/>
        </a:xfrm>
      </p:grpSpPr>
      <p:sp>
        <p:nvSpPr>
          <p:cNvPr id="2642" name="Google Shape;2642;p139"/>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13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44" name="Google Shape;2644;p13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645" name="Google Shape;2645;p13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646" name="Google Shape;2646;p13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647" name="Google Shape;2647;p13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648" name="Google Shape;2648;p13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49" name="Google Shape;2649;p139"/>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50" name="Google Shape;2650;p139"/>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139"/>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139"/>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139"/>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54" name="Google Shape;2654;p139"/>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55" name="Google Shape;2655;p139"/>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56" name="Google Shape;2656;p139"/>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139"/>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2658" name="Google Shape;2658;p139"/>
          <p:cNvPicPr preferRelativeResize="0"/>
          <p:nvPr/>
        </p:nvPicPr>
        <p:blipFill rotWithShape="1">
          <a:blip r:embed="rId2">
            <a:alphaModFix/>
          </a:blip>
          <a:srcRect t="1774" b="1765"/>
          <a:stretch/>
        </p:blipFill>
        <p:spPr>
          <a:xfrm>
            <a:off x="429768" y="1314036"/>
            <a:ext cx="785567" cy="606900"/>
          </a:xfrm>
          <a:prstGeom prst="rect">
            <a:avLst/>
          </a:prstGeom>
          <a:noFill/>
          <a:ln>
            <a:noFill/>
          </a:ln>
        </p:spPr>
      </p:pic>
      <p:pic>
        <p:nvPicPr>
          <p:cNvPr id="2659" name="Google Shape;2659;p139"/>
          <p:cNvPicPr preferRelativeResize="0"/>
          <p:nvPr/>
        </p:nvPicPr>
        <p:blipFill rotWithShape="1">
          <a:blip r:embed="rId2">
            <a:alphaModFix/>
          </a:blip>
          <a:srcRect t="1774" b="1765"/>
          <a:stretch/>
        </p:blipFill>
        <p:spPr>
          <a:xfrm>
            <a:off x="429768" y="2010348"/>
            <a:ext cx="785566" cy="606900"/>
          </a:xfrm>
          <a:prstGeom prst="rect">
            <a:avLst/>
          </a:prstGeom>
          <a:noFill/>
          <a:ln>
            <a:noFill/>
          </a:ln>
        </p:spPr>
      </p:pic>
      <p:pic>
        <p:nvPicPr>
          <p:cNvPr id="2660" name="Google Shape;2660;p139"/>
          <p:cNvPicPr preferRelativeResize="0"/>
          <p:nvPr/>
        </p:nvPicPr>
        <p:blipFill rotWithShape="1">
          <a:blip r:embed="rId2">
            <a:alphaModFix/>
          </a:blip>
          <a:srcRect t="1774" b="1765"/>
          <a:stretch/>
        </p:blipFill>
        <p:spPr>
          <a:xfrm>
            <a:off x="429768" y="2701248"/>
            <a:ext cx="785566" cy="606900"/>
          </a:xfrm>
          <a:prstGeom prst="rect">
            <a:avLst/>
          </a:prstGeom>
          <a:noFill/>
          <a:ln>
            <a:noFill/>
          </a:ln>
        </p:spPr>
      </p:pic>
      <p:pic>
        <p:nvPicPr>
          <p:cNvPr id="2661" name="Google Shape;2661;p139"/>
          <p:cNvPicPr preferRelativeResize="0"/>
          <p:nvPr/>
        </p:nvPicPr>
        <p:blipFill rotWithShape="1">
          <a:blip r:embed="rId2">
            <a:alphaModFix/>
          </a:blip>
          <a:srcRect t="1774" b="1765"/>
          <a:stretch/>
        </p:blipFill>
        <p:spPr>
          <a:xfrm>
            <a:off x="429768" y="3392773"/>
            <a:ext cx="785566" cy="606900"/>
          </a:xfrm>
          <a:prstGeom prst="rect">
            <a:avLst/>
          </a:prstGeom>
          <a:noFill/>
          <a:ln>
            <a:noFill/>
          </a:ln>
        </p:spPr>
      </p:pic>
      <p:pic>
        <p:nvPicPr>
          <p:cNvPr id="2662" name="Google Shape;2662;p139"/>
          <p:cNvPicPr preferRelativeResize="0"/>
          <p:nvPr/>
        </p:nvPicPr>
        <p:blipFill rotWithShape="1">
          <a:blip r:embed="rId2">
            <a:alphaModFix/>
          </a:blip>
          <a:srcRect t="1774" b="1765"/>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guide id="2" pos="1512">
          <p15:clr>
            <a:srgbClr val="FA7B17"/>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matchingName="34. Bullets 1–5 (Blue)">
  <p:cSld name="CUSTOM_2_7_1_4_1_1_1">
    <p:spTree>
      <p:nvGrpSpPr>
        <p:cNvPr id="1" name="Shape 2663"/>
        <p:cNvGrpSpPr/>
        <p:nvPr/>
      </p:nvGrpSpPr>
      <p:grpSpPr>
        <a:xfrm>
          <a:off x="0" y="0"/>
          <a:ext cx="0" cy="0"/>
          <a:chOff x="0" y="0"/>
          <a:chExt cx="0" cy="0"/>
        </a:xfrm>
      </p:grpSpPr>
      <p:sp>
        <p:nvSpPr>
          <p:cNvPr id="2664" name="Google Shape;2664;p140"/>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14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66" name="Google Shape;2666;p14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667" name="Google Shape;2667;p14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668" name="Google Shape;2668;p14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669" name="Google Shape;2669;p14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670" name="Google Shape;2670;p14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71" name="Google Shape;2671;p140"/>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72" name="Google Shape;2672;p140"/>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140"/>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140"/>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140"/>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76" name="Google Shape;2676;p140"/>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77" name="Google Shape;2677;p140"/>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78" name="Google Shape;2678;p140"/>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140"/>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2680" name="Google Shape;2680;p140"/>
          <p:cNvPicPr preferRelativeResize="0"/>
          <p:nvPr/>
        </p:nvPicPr>
        <p:blipFill rotWithShape="1">
          <a:blip r:embed="rId2">
            <a:alphaModFix/>
          </a:blip>
          <a:srcRect t="475" b="465"/>
          <a:stretch/>
        </p:blipFill>
        <p:spPr>
          <a:xfrm>
            <a:off x="429768" y="1314036"/>
            <a:ext cx="785567" cy="606900"/>
          </a:xfrm>
          <a:prstGeom prst="rect">
            <a:avLst/>
          </a:prstGeom>
          <a:noFill/>
          <a:ln>
            <a:noFill/>
          </a:ln>
        </p:spPr>
      </p:pic>
      <p:pic>
        <p:nvPicPr>
          <p:cNvPr id="2681" name="Google Shape;2681;p140"/>
          <p:cNvPicPr preferRelativeResize="0"/>
          <p:nvPr/>
        </p:nvPicPr>
        <p:blipFill rotWithShape="1">
          <a:blip r:embed="rId2">
            <a:alphaModFix/>
          </a:blip>
          <a:srcRect t="475" b="465"/>
          <a:stretch/>
        </p:blipFill>
        <p:spPr>
          <a:xfrm>
            <a:off x="429768" y="2010348"/>
            <a:ext cx="785566" cy="606900"/>
          </a:xfrm>
          <a:prstGeom prst="rect">
            <a:avLst/>
          </a:prstGeom>
          <a:noFill/>
          <a:ln>
            <a:noFill/>
          </a:ln>
        </p:spPr>
      </p:pic>
      <p:pic>
        <p:nvPicPr>
          <p:cNvPr id="2682" name="Google Shape;2682;p140"/>
          <p:cNvPicPr preferRelativeResize="0"/>
          <p:nvPr/>
        </p:nvPicPr>
        <p:blipFill rotWithShape="1">
          <a:blip r:embed="rId2">
            <a:alphaModFix/>
          </a:blip>
          <a:srcRect t="475" b="465"/>
          <a:stretch/>
        </p:blipFill>
        <p:spPr>
          <a:xfrm>
            <a:off x="429768" y="2701248"/>
            <a:ext cx="785566" cy="606900"/>
          </a:xfrm>
          <a:prstGeom prst="rect">
            <a:avLst/>
          </a:prstGeom>
          <a:noFill/>
          <a:ln>
            <a:noFill/>
          </a:ln>
        </p:spPr>
      </p:pic>
      <p:pic>
        <p:nvPicPr>
          <p:cNvPr id="2683" name="Google Shape;2683;p140"/>
          <p:cNvPicPr preferRelativeResize="0"/>
          <p:nvPr/>
        </p:nvPicPr>
        <p:blipFill rotWithShape="1">
          <a:blip r:embed="rId2">
            <a:alphaModFix/>
          </a:blip>
          <a:srcRect t="475" b="465"/>
          <a:stretch/>
        </p:blipFill>
        <p:spPr>
          <a:xfrm>
            <a:off x="429768" y="3392773"/>
            <a:ext cx="785566" cy="606900"/>
          </a:xfrm>
          <a:prstGeom prst="rect">
            <a:avLst/>
          </a:prstGeom>
          <a:noFill/>
          <a:ln>
            <a:noFill/>
          </a:ln>
        </p:spPr>
      </p:pic>
      <p:pic>
        <p:nvPicPr>
          <p:cNvPr id="2684" name="Google Shape;2684;p140"/>
          <p:cNvPicPr preferRelativeResize="0"/>
          <p:nvPr/>
        </p:nvPicPr>
        <p:blipFill rotWithShape="1">
          <a:blip r:embed="rId2">
            <a:alphaModFix/>
          </a:blip>
          <a:srcRect t="475" b="465"/>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matchingName="35. Bullets 1–6 (Green)">
  <p:cSld name="CUSTOM_2_7_1_3_1_1_3_1">
    <p:spTree>
      <p:nvGrpSpPr>
        <p:cNvPr id="1" name="Shape 2685"/>
        <p:cNvGrpSpPr/>
        <p:nvPr/>
      </p:nvGrpSpPr>
      <p:grpSpPr>
        <a:xfrm>
          <a:off x="0" y="0"/>
          <a:ext cx="0" cy="0"/>
          <a:chOff x="0" y="0"/>
          <a:chExt cx="0" cy="0"/>
        </a:xfrm>
      </p:grpSpPr>
      <p:sp>
        <p:nvSpPr>
          <p:cNvPr id="2686" name="Google Shape;2686;p141"/>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14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88" name="Google Shape;2688;p14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689" name="Google Shape;2689;p14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690" name="Google Shape;2690;p14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691" name="Google Shape;2691;p14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692" name="Google Shape;2692;p14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93" name="Google Shape;2693;p141"/>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94" name="Google Shape;2694;p141"/>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141"/>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141"/>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141"/>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141"/>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141"/>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00" name="Google Shape;2700;p141"/>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01" name="Google Shape;2701;p141"/>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02" name="Google Shape;2702;p141"/>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03" name="Google Shape;2703;p141"/>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2704" name="Google Shape;2704;p141"/>
          <p:cNvPicPr preferRelativeResize="0"/>
          <p:nvPr/>
        </p:nvPicPr>
        <p:blipFill rotWithShape="1">
          <a:blip r:embed="rId2">
            <a:alphaModFix/>
          </a:blip>
          <a:srcRect t="1830" b="1830"/>
          <a:stretch/>
        </p:blipFill>
        <p:spPr>
          <a:xfrm>
            <a:off x="429768" y="1261872"/>
            <a:ext cx="577804" cy="446400"/>
          </a:xfrm>
          <a:prstGeom prst="rect">
            <a:avLst/>
          </a:prstGeom>
          <a:noFill/>
          <a:ln>
            <a:noFill/>
          </a:ln>
        </p:spPr>
      </p:pic>
      <p:pic>
        <p:nvPicPr>
          <p:cNvPr id="2705" name="Google Shape;2705;p141"/>
          <p:cNvPicPr preferRelativeResize="0"/>
          <p:nvPr/>
        </p:nvPicPr>
        <p:blipFill rotWithShape="1">
          <a:blip r:embed="rId3">
            <a:alphaModFix/>
          </a:blip>
          <a:srcRect t="228" b="238"/>
          <a:stretch/>
        </p:blipFill>
        <p:spPr>
          <a:xfrm>
            <a:off x="429768" y="1848847"/>
            <a:ext cx="577805" cy="446400"/>
          </a:xfrm>
          <a:prstGeom prst="rect">
            <a:avLst/>
          </a:prstGeom>
          <a:noFill/>
          <a:ln>
            <a:noFill/>
          </a:ln>
        </p:spPr>
      </p:pic>
      <p:pic>
        <p:nvPicPr>
          <p:cNvPr id="2706" name="Google Shape;2706;p141"/>
          <p:cNvPicPr preferRelativeResize="0"/>
          <p:nvPr/>
        </p:nvPicPr>
        <p:blipFill rotWithShape="1">
          <a:blip r:embed="rId2">
            <a:alphaModFix/>
          </a:blip>
          <a:srcRect t="1830" b="1830"/>
          <a:stretch/>
        </p:blipFill>
        <p:spPr>
          <a:xfrm>
            <a:off x="429768" y="2439922"/>
            <a:ext cx="577804" cy="446400"/>
          </a:xfrm>
          <a:prstGeom prst="rect">
            <a:avLst/>
          </a:prstGeom>
          <a:noFill/>
          <a:ln>
            <a:noFill/>
          </a:ln>
        </p:spPr>
      </p:pic>
      <p:pic>
        <p:nvPicPr>
          <p:cNvPr id="2707" name="Google Shape;2707;p141"/>
          <p:cNvPicPr preferRelativeResize="0"/>
          <p:nvPr/>
        </p:nvPicPr>
        <p:blipFill rotWithShape="1">
          <a:blip r:embed="rId3">
            <a:alphaModFix/>
          </a:blip>
          <a:srcRect t="228" b="238"/>
          <a:stretch/>
        </p:blipFill>
        <p:spPr>
          <a:xfrm>
            <a:off x="429768" y="3040985"/>
            <a:ext cx="577805" cy="446400"/>
          </a:xfrm>
          <a:prstGeom prst="rect">
            <a:avLst/>
          </a:prstGeom>
          <a:noFill/>
          <a:ln>
            <a:noFill/>
          </a:ln>
        </p:spPr>
      </p:pic>
      <p:pic>
        <p:nvPicPr>
          <p:cNvPr id="2708" name="Google Shape;2708;p141"/>
          <p:cNvPicPr preferRelativeResize="0"/>
          <p:nvPr/>
        </p:nvPicPr>
        <p:blipFill rotWithShape="1">
          <a:blip r:embed="rId2">
            <a:alphaModFix/>
          </a:blip>
          <a:srcRect t="1830" b="1830"/>
          <a:stretch/>
        </p:blipFill>
        <p:spPr>
          <a:xfrm>
            <a:off x="429768" y="3622122"/>
            <a:ext cx="577804" cy="446400"/>
          </a:xfrm>
          <a:prstGeom prst="rect">
            <a:avLst/>
          </a:prstGeom>
          <a:noFill/>
          <a:ln>
            <a:noFill/>
          </a:ln>
        </p:spPr>
      </p:pic>
      <p:pic>
        <p:nvPicPr>
          <p:cNvPr id="2709" name="Google Shape;2709;p141"/>
          <p:cNvPicPr preferRelativeResize="0"/>
          <p:nvPr/>
        </p:nvPicPr>
        <p:blipFill rotWithShape="1">
          <a:blip r:embed="rId3">
            <a:alphaModFix/>
          </a:blip>
          <a:srcRect t="228" b="238"/>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matchingName="36. Bullets 1–6 (Yellow/Green)">
  <p:cSld name="CUSTOM_2_7_1_3_1_1_3_2">
    <p:spTree>
      <p:nvGrpSpPr>
        <p:cNvPr id="1" name="Shape 2710"/>
        <p:cNvGrpSpPr/>
        <p:nvPr/>
      </p:nvGrpSpPr>
      <p:grpSpPr>
        <a:xfrm>
          <a:off x="0" y="0"/>
          <a:ext cx="0" cy="0"/>
          <a:chOff x="0" y="0"/>
          <a:chExt cx="0" cy="0"/>
        </a:xfrm>
      </p:grpSpPr>
      <p:sp>
        <p:nvSpPr>
          <p:cNvPr id="2711" name="Google Shape;2711;p142"/>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14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13" name="Google Shape;2713;p14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714" name="Google Shape;2714;p14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715" name="Google Shape;2715;p14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716" name="Google Shape;2716;p14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717" name="Google Shape;2717;p14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18" name="Google Shape;2718;p142"/>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19" name="Google Shape;2719;p142"/>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142"/>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142"/>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142"/>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142"/>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142"/>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25" name="Google Shape;2725;p142"/>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26" name="Google Shape;2726;p142"/>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27" name="Google Shape;2727;p142"/>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28" name="Google Shape;2728;p142"/>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2729" name="Google Shape;2729;p142"/>
          <p:cNvPicPr preferRelativeResize="0"/>
          <p:nvPr/>
        </p:nvPicPr>
        <p:blipFill rotWithShape="1">
          <a:blip r:embed="rId2">
            <a:alphaModFix/>
          </a:blip>
          <a:srcRect t="1830" b="1830"/>
          <a:stretch/>
        </p:blipFill>
        <p:spPr>
          <a:xfrm>
            <a:off x="429768" y="1261872"/>
            <a:ext cx="577804" cy="446400"/>
          </a:xfrm>
          <a:prstGeom prst="rect">
            <a:avLst/>
          </a:prstGeom>
          <a:noFill/>
          <a:ln>
            <a:noFill/>
          </a:ln>
        </p:spPr>
      </p:pic>
      <p:pic>
        <p:nvPicPr>
          <p:cNvPr id="2730" name="Google Shape;2730;p142"/>
          <p:cNvPicPr preferRelativeResize="0"/>
          <p:nvPr/>
        </p:nvPicPr>
        <p:blipFill rotWithShape="1">
          <a:blip r:embed="rId2">
            <a:alphaModFix/>
          </a:blip>
          <a:srcRect t="1830" b="1830"/>
          <a:stretch/>
        </p:blipFill>
        <p:spPr>
          <a:xfrm>
            <a:off x="429768" y="1848847"/>
            <a:ext cx="577804" cy="446400"/>
          </a:xfrm>
          <a:prstGeom prst="rect">
            <a:avLst/>
          </a:prstGeom>
          <a:noFill/>
          <a:ln>
            <a:noFill/>
          </a:ln>
        </p:spPr>
      </p:pic>
      <p:pic>
        <p:nvPicPr>
          <p:cNvPr id="2731" name="Google Shape;2731;p142"/>
          <p:cNvPicPr preferRelativeResize="0"/>
          <p:nvPr/>
        </p:nvPicPr>
        <p:blipFill rotWithShape="1">
          <a:blip r:embed="rId2">
            <a:alphaModFix/>
          </a:blip>
          <a:srcRect t="1830" b="1830"/>
          <a:stretch/>
        </p:blipFill>
        <p:spPr>
          <a:xfrm>
            <a:off x="429768" y="2439922"/>
            <a:ext cx="577804" cy="446400"/>
          </a:xfrm>
          <a:prstGeom prst="rect">
            <a:avLst/>
          </a:prstGeom>
          <a:noFill/>
          <a:ln>
            <a:noFill/>
          </a:ln>
        </p:spPr>
      </p:pic>
      <p:pic>
        <p:nvPicPr>
          <p:cNvPr id="2732" name="Google Shape;2732;p142"/>
          <p:cNvPicPr preferRelativeResize="0"/>
          <p:nvPr/>
        </p:nvPicPr>
        <p:blipFill rotWithShape="1">
          <a:blip r:embed="rId2">
            <a:alphaModFix/>
          </a:blip>
          <a:srcRect t="1830" b="1830"/>
          <a:stretch/>
        </p:blipFill>
        <p:spPr>
          <a:xfrm>
            <a:off x="429768" y="3040985"/>
            <a:ext cx="577804" cy="446400"/>
          </a:xfrm>
          <a:prstGeom prst="rect">
            <a:avLst/>
          </a:prstGeom>
          <a:noFill/>
          <a:ln>
            <a:noFill/>
          </a:ln>
        </p:spPr>
      </p:pic>
      <p:pic>
        <p:nvPicPr>
          <p:cNvPr id="2733" name="Google Shape;2733;p142"/>
          <p:cNvPicPr preferRelativeResize="0"/>
          <p:nvPr/>
        </p:nvPicPr>
        <p:blipFill rotWithShape="1">
          <a:blip r:embed="rId2">
            <a:alphaModFix/>
          </a:blip>
          <a:srcRect t="1830" b="1830"/>
          <a:stretch/>
        </p:blipFill>
        <p:spPr>
          <a:xfrm>
            <a:off x="429768" y="3622122"/>
            <a:ext cx="577804" cy="446400"/>
          </a:xfrm>
          <a:prstGeom prst="rect">
            <a:avLst/>
          </a:prstGeom>
          <a:noFill/>
          <a:ln>
            <a:noFill/>
          </a:ln>
        </p:spPr>
      </p:pic>
      <p:pic>
        <p:nvPicPr>
          <p:cNvPr id="2734" name="Google Shape;2734;p142"/>
          <p:cNvPicPr preferRelativeResize="0"/>
          <p:nvPr/>
        </p:nvPicPr>
        <p:blipFill rotWithShape="1">
          <a:blip r:embed="rId2">
            <a:alphaModFix/>
          </a:blip>
          <a:srcRect t="1830" b="1830"/>
          <a:stretch/>
        </p:blipFill>
        <p:spPr>
          <a:xfrm>
            <a:off x="429768" y="4203272"/>
            <a:ext cx="577804"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14. Challenge with Instructions">
  <p:cSld name="CUSTOM_2_5_1_4">
    <p:spTree>
      <p:nvGrpSpPr>
        <p:cNvPr id="1" name="Shape 122"/>
        <p:cNvGrpSpPr/>
        <p:nvPr/>
      </p:nvGrpSpPr>
      <p:grpSpPr>
        <a:xfrm>
          <a:off x="0" y="0"/>
          <a:ext cx="0" cy="0"/>
          <a:chOff x="0" y="0"/>
          <a:chExt cx="0" cy="0"/>
        </a:xfrm>
      </p:grpSpPr>
      <p:sp>
        <p:nvSpPr>
          <p:cNvPr id="123" name="Google Shape;123;p15"/>
          <p:cNvSpPr txBox="1">
            <a:spLocks noGrp="1"/>
          </p:cNvSpPr>
          <p:nvPr>
            <p:ph type="title"/>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4" name="Google Shape;124;p1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25" name="Google Shape;125;p1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26" name="Google Shape;126;p15"/>
          <p:cNvSpPr txBox="1">
            <a:spLocks noGrp="1"/>
          </p:cNvSpPr>
          <p:nvPr>
            <p:ph type="body" idx="1"/>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127" name="Google Shape;127;p15"/>
          <p:cNvSpPr txBox="1">
            <a:spLocks noGrp="1"/>
          </p:cNvSpPr>
          <p:nvPr>
            <p:ph type="title" idx="2"/>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8" name="Google Shape;128;p15"/>
          <p:cNvSpPr txBox="1">
            <a:spLocks noGrp="1"/>
          </p:cNvSpPr>
          <p:nvPr>
            <p:ph type="subTitle" idx="3"/>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29" name="Google Shape;129;p1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30" name="Google Shape;130;p15"/>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31" name="Google Shape;131;p15"/>
          <p:cNvPicPr preferRelativeResize="0"/>
          <p:nvPr/>
        </p:nvPicPr>
        <p:blipFill rotWithShape="1">
          <a:blip r:embed="rId2">
            <a:alphaModFix/>
          </a:blip>
          <a:srcRect/>
          <a:stretch/>
        </p:blipFill>
        <p:spPr>
          <a:xfrm>
            <a:off x="8213200" y="3862850"/>
            <a:ext cx="656773" cy="1144971"/>
          </a:xfrm>
          <a:prstGeom prst="rect">
            <a:avLst/>
          </a:prstGeom>
          <a:noFill/>
          <a:ln>
            <a:noFill/>
          </a:ln>
        </p:spPr>
      </p:pic>
    </p:spTree>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matchingName="37. Bullets 1–6 (Gray)">
  <p:cSld name="CUSTOM_2_7_1_3_1_1_3_3">
    <p:spTree>
      <p:nvGrpSpPr>
        <p:cNvPr id="1" name="Shape 2735"/>
        <p:cNvGrpSpPr/>
        <p:nvPr/>
      </p:nvGrpSpPr>
      <p:grpSpPr>
        <a:xfrm>
          <a:off x="0" y="0"/>
          <a:ext cx="0" cy="0"/>
          <a:chOff x="0" y="0"/>
          <a:chExt cx="0" cy="0"/>
        </a:xfrm>
      </p:grpSpPr>
      <p:sp>
        <p:nvSpPr>
          <p:cNvPr id="2736" name="Google Shape;2736;p143"/>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14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38" name="Google Shape;2738;p14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739" name="Google Shape;2739;p14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740" name="Google Shape;2740;p14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741" name="Google Shape;2741;p14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742" name="Google Shape;2742;p14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43" name="Google Shape;2743;p143"/>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44" name="Google Shape;2744;p143"/>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143"/>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143"/>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143"/>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143"/>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143"/>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50" name="Google Shape;2750;p143"/>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51" name="Google Shape;2751;p143"/>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52" name="Google Shape;2752;p143"/>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53" name="Google Shape;2753;p143"/>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2754" name="Google Shape;2754;p143"/>
          <p:cNvPicPr preferRelativeResize="0"/>
          <p:nvPr/>
        </p:nvPicPr>
        <p:blipFill rotWithShape="1">
          <a:blip r:embed="rId2">
            <a:alphaModFix/>
          </a:blip>
          <a:srcRect t="1774" b="1765"/>
          <a:stretch/>
        </p:blipFill>
        <p:spPr>
          <a:xfrm>
            <a:off x="429768" y="1261872"/>
            <a:ext cx="577805" cy="446400"/>
          </a:xfrm>
          <a:prstGeom prst="rect">
            <a:avLst/>
          </a:prstGeom>
          <a:noFill/>
          <a:ln>
            <a:noFill/>
          </a:ln>
        </p:spPr>
      </p:pic>
      <p:pic>
        <p:nvPicPr>
          <p:cNvPr id="2755" name="Google Shape;2755;p143"/>
          <p:cNvPicPr preferRelativeResize="0"/>
          <p:nvPr/>
        </p:nvPicPr>
        <p:blipFill rotWithShape="1">
          <a:blip r:embed="rId2">
            <a:alphaModFix/>
          </a:blip>
          <a:srcRect t="1774" b="1765"/>
          <a:stretch/>
        </p:blipFill>
        <p:spPr>
          <a:xfrm>
            <a:off x="429768" y="1848847"/>
            <a:ext cx="577805" cy="446400"/>
          </a:xfrm>
          <a:prstGeom prst="rect">
            <a:avLst/>
          </a:prstGeom>
          <a:noFill/>
          <a:ln>
            <a:noFill/>
          </a:ln>
        </p:spPr>
      </p:pic>
      <p:pic>
        <p:nvPicPr>
          <p:cNvPr id="2756" name="Google Shape;2756;p143"/>
          <p:cNvPicPr preferRelativeResize="0"/>
          <p:nvPr/>
        </p:nvPicPr>
        <p:blipFill rotWithShape="1">
          <a:blip r:embed="rId2">
            <a:alphaModFix/>
          </a:blip>
          <a:srcRect t="1774" b="1765"/>
          <a:stretch/>
        </p:blipFill>
        <p:spPr>
          <a:xfrm>
            <a:off x="429768" y="2439922"/>
            <a:ext cx="577805" cy="446400"/>
          </a:xfrm>
          <a:prstGeom prst="rect">
            <a:avLst/>
          </a:prstGeom>
          <a:noFill/>
          <a:ln>
            <a:noFill/>
          </a:ln>
        </p:spPr>
      </p:pic>
      <p:pic>
        <p:nvPicPr>
          <p:cNvPr id="2757" name="Google Shape;2757;p143"/>
          <p:cNvPicPr preferRelativeResize="0"/>
          <p:nvPr/>
        </p:nvPicPr>
        <p:blipFill rotWithShape="1">
          <a:blip r:embed="rId2">
            <a:alphaModFix/>
          </a:blip>
          <a:srcRect t="1774" b="1765"/>
          <a:stretch/>
        </p:blipFill>
        <p:spPr>
          <a:xfrm>
            <a:off x="429768" y="3040985"/>
            <a:ext cx="577805" cy="446400"/>
          </a:xfrm>
          <a:prstGeom prst="rect">
            <a:avLst/>
          </a:prstGeom>
          <a:noFill/>
          <a:ln>
            <a:noFill/>
          </a:ln>
        </p:spPr>
      </p:pic>
      <p:pic>
        <p:nvPicPr>
          <p:cNvPr id="2758" name="Google Shape;2758;p143"/>
          <p:cNvPicPr preferRelativeResize="0"/>
          <p:nvPr/>
        </p:nvPicPr>
        <p:blipFill rotWithShape="1">
          <a:blip r:embed="rId2">
            <a:alphaModFix/>
          </a:blip>
          <a:srcRect t="1774" b="1765"/>
          <a:stretch/>
        </p:blipFill>
        <p:spPr>
          <a:xfrm>
            <a:off x="429768" y="3622122"/>
            <a:ext cx="577805" cy="446400"/>
          </a:xfrm>
          <a:prstGeom prst="rect">
            <a:avLst/>
          </a:prstGeom>
          <a:noFill/>
          <a:ln>
            <a:noFill/>
          </a:ln>
        </p:spPr>
      </p:pic>
      <p:pic>
        <p:nvPicPr>
          <p:cNvPr id="2759" name="Google Shape;2759;p143"/>
          <p:cNvPicPr preferRelativeResize="0"/>
          <p:nvPr/>
        </p:nvPicPr>
        <p:blipFill rotWithShape="1">
          <a:blip r:embed="rId2">
            <a:alphaModFix/>
          </a:blip>
          <a:srcRect t="1774" b="1765"/>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matchingName="38. Bullets 1–6 (Blue)">
  <p:cSld name="CUSTOM_2_7_1_3_1_1_3_2_1">
    <p:spTree>
      <p:nvGrpSpPr>
        <p:cNvPr id="1" name="Shape 2760"/>
        <p:cNvGrpSpPr/>
        <p:nvPr/>
      </p:nvGrpSpPr>
      <p:grpSpPr>
        <a:xfrm>
          <a:off x="0" y="0"/>
          <a:ext cx="0" cy="0"/>
          <a:chOff x="0" y="0"/>
          <a:chExt cx="0" cy="0"/>
        </a:xfrm>
      </p:grpSpPr>
      <p:sp>
        <p:nvSpPr>
          <p:cNvPr id="2761" name="Google Shape;2761;p144"/>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14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63" name="Google Shape;2763;p14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764" name="Google Shape;2764;p14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765" name="Google Shape;2765;p14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766" name="Google Shape;2766;p14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767" name="Google Shape;2767;p14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68" name="Google Shape;2768;p144"/>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69" name="Google Shape;2769;p144"/>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144"/>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144"/>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144"/>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144"/>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144"/>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75" name="Google Shape;2775;p144"/>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76" name="Google Shape;2776;p144"/>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77" name="Google Shape;2777;p144"/>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78" name="Google Shape;2778;p144"/>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2779" name="Google Shape;2779;p144"/>
          <p:cNvPicPr preferRelativeResize="0"/>
          <p:nvPr/>
        </p:nvPicPr>
        <p:blipFill rotWithShape="1">
          <a:blip r:embed="rId2">
            <a:alphaModFix/>
          </a:blip>
          <a:srcRect t="465" b="475"/>
          <a:stretch/>
        </p:blipFill>
        <p:spPr>
          <a:xfrm>
            <a:off x="429768" y="1261872"/>
            <a:ext cx="577805" cy="446400"/>
          </a:xfrm>
          <a:prstGeom prst="rect">
            <a:avLst/>
          </a:prstGeom>
          <a:noFill/>
          <a:ln>
            <a:noFill/>
          </a:ln>
        </p:spPr>
      </p:pic>
      <p:pic>
        <p:nvPicPr>
          <p:cNvPr id="2780" name="Google Shape;2780;p144"/>
          <p:cNvPicPr preferRelativeResize="0"/>
          <p:nvPr/>
        </p:nvPicPr>
        <p:blipFill rotWithShape="1">
          <a:blip r:embed="rId2">
            <a:alphaModFix/>
          </a:blip>
          <a:srcRect t="465" b="475"/>
          <a:stretch/>
        </p:blipFill>
        <p:spPr>
          <a:xfrm>
            <a:off x="429768" y="1848847"/>
            <a:ext cx="577805" cy="446400"/>
          </a:xfrm>
          <a:prstGeom prst="rect">
            <a:avLst/>
          </a:prstGeom>
          <a:noFill/>
          <a:ln>
            <a:noFill/>
          </a:ln>
        </p:spPr>
      </p:pic>
      <p:pic>
        <p:nvPicPr>
          <p:cNvPr id="2781" name="Google Shape;2781;p144"/>
          <p:cNvPicPr preferRelativeResize="0"/>
          <p:nvPr/>
        </p:nvPicPr>
        <p:blipFill rotWithShape="1">
          <a:blip r:embed="rId2">
            <a:alphaModFix/>
          </a:blip>
          <a:srcRect t="465" b="475"/>
          <a:stretch/>
        </p:blipFill>
        <p:spPr>
          <a:xfrm>
            <a:off x="429768" y="2439922"/>
            <a:ext cx="577805" cy="446400"/>
          </a:xfrm>
          <a:prstGeom prst="rect">
            <a:avLst/>
          </a:prstGeom>
          <a:noFill/>
          <a:ln>
            <a:noFill/>
          </a:ln>
        </p:spPr>
      </p:pic>
      <p:pic>
        <p:nvPicPr>
          <p:cNvPr id="2782" name="Google Shape;2782;p144"/>
          <p:cNvPicPr preferRelativeResize="0"/>
          <p:nvPr/>
        </p:nvPicPr>
        <p:blipFill rotWithShape="1">
          <a:blip r:embed="rId2">
            <a:alphaModFix/>
          </a:blip>
          <a:srcRect t="465" b="475"/>
          <a:stretch/>
        </p:blipFill>
        <p:spPr>
          <a:xfrm>
            <a:off x="429768" y="3040985"/>
            <a:ext cx="577805" cy="446400"/>
          </a:xfrm>
          <a:prstGeom prst="rect">
            <a:avLst/>
          </a:prstGeom>
          <a:noFill/>
          <a:ln>
            <a:noFill/>
          </a:ln>
        </p:spPr>
      </p:pic>
      <p:pic>
        <p:nvPicPr>
          <p:cNvPr id="2783" name="Google Shape;2783;p144"/>
          <p:cNvPicPr preferRelativeResize="0"/>
          <p:nvPr/>
        </p:nvPicPr>
        <p:blipFill rotWithShape="1">
          <a:blip r:embed="rId2">
            <a:alphaModFix/>
          </a:blip>
          <a:srcRect t="465" b="475"/>
          <a:stretch/>
        </p:blipFill>
        <p:spPr>
          <a:xfrm>
            <a:off x="429768" y="3622122"/>
            <a:ext cx="577805" cy="446400"/>
          </a:xfrm>
          <a:prstGeom prst="rect">
            <a:avLst/>
          </a:prstGeom>
          <a:noFill/>
          <a:ln>
            <a:noFill/>
          </a:ln>
        </p:spPr>
      </p:pic>
      <p:pic>
        <p:nvPicPr>
          <p:cNvPr id="2784" name="Google Shape;2784;p144"/>
          <p:cNvPicPr preferRelativeResize="0"/>
          <p:nvPr/>
        </p:nvPicPr>
        <p:blipFill rotWithShape="1">
          <a:blip r:embed="rId2">
            <a:alphaModFix/>
          </a:blip>
          <a:srcRect t="465" b="475"/>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matchingName="39. Bullets 1–7 (Green)">
  <p:cSld name="CUSTOM_2_7_1_3_1_1_1_2">
    <p:spTree>
      <p:nvGrpSpPr>
        <p:cNvPr id="1" name="Shape 2785"/>
        <p:cNvGrpSpPr/>
        <p:nvPr/>
      </p:nvGrpSpPr>
      <p:grpSpPr>
        <a:xfrm>
          <a:off x="0" y="0"/>
          <a:ext cx="0" cy="0"/>
          <a:chOff x="0" y="0"/>
          <a:chExt cx="0" cy="0"/>
        </a:xfrm>
      </p:grpSpPr>
      <p:sp>
        <p:nvSpPr>
          <p:cNvPr id="2786" name="Google Shape;2786;p145"/>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14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88" name="Google Shape;2788;p14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789" name="Google Shape;2789;p14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790" name="Google Shape;2790;p14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791" name="Google Shape;2791;p14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792" name="Google Shape;2792;p14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93" name="Google Shape;2793;p145"/>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94" name="Google Shape;2794;p145"/>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145"/>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96" name="Google Shape;2796;p145"/>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145"/>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98" name="Google Shape;2798;p145"/>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145"/>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00" name="Google Shape;2800;p145"/>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145"/>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02" name="Google Shape;2802;p145"/>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145"/>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04" name="Google Shape;2804;p145"/>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145"/>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2806" name="Google Shape;2806;p145"/>
          <p:cNvPicPr preferRelativeResize="0"/>
          <p:nvPr/>
        </p:nvPicPr>
        <p:blipFill rotWithShape="1">
          <a:blip r:embed="rId2">
            <a:alphaModFix/>
          </a:blip>
          <a:srcRect t="1830" b="1830"/>
          <a:stretch/>
        </p:blipFill>
        <p:spPr>
          <a:xfrm>
            <a:off x="429768" y="1171588"/>
            <a:ext cx="521208" cy="396118"/>
          </a:xfrm>
          <a:prstGeom prst="rect">
            <a:avLst/>
          </a:prstGeom>
          <a:noFill/>
          <a:ln>
            <a:noFill/>
          </a:ln>
        </p:spPr>
      </p:pic>
      <p:pic>
        <p:nvPicPr>
          <p:cNvPr id="2807" name="Google Shape;2807;p145"/>
          <p:cNvPicPr preferRelativeResize="0"/>
          <p:nvPr/>
        </p:nvPicPr>
        <p:blipFill rotWithShape="1">
          <a:blip r:embed="rId3">
            <a:alphaModFix/>
          </a:blip>
          <a:srcRect t="1047" b="1037"/>
          <a:stretch/>
        </p:blipFill>
        <p:spPr>
          <a:xfrm>
            <a:off x="429768" y="1709650"/>
            <a:ext cx="521208" cy="396118"/>
          </a:xfrm>
          <a:prstGeom prst="rect">
            <a:avLst/>
          </a:prstGeom>
          <a:noFill/>
          <a:ln>
            <a:noFill/>
          </a:ln>
        </p:spPr>
      </p:pic>
      <p:pic>
        <p:nvPicPr>
          <p:cNvPr id="2808" name="Google Shape;2808;p145"/>
          <p:cNvPicPr preferRelativeResize="0"/>
          <p:nvPr/>
        </p:nvPicPr>
        <p:blipFill rotWithShape="1">
          <a:blip r:embed="rId2">
            <a:alphaModFix/>
          </a:blip>
          <a:srcRect t="1830" b="1830"/>
          <a:stretch/>
        </p:blipFill>
        <p:spPr>
          <a:xfrm>
            <a:off x="429768" y="2205600"/>
            <a:ext cx="521208" cy="396118"/>
          </a:xfrm>
          <a:prstGeom prst="rect">
            <a:avLst/>
          </a:prstGeom>
          <a:noFill/>
          <a:ln>
            <a:noFill/>
          </a:ln>
        </p:spPr>
      </p:pic>
      <p:pic>
        <p:nvPicPr>
          <p:cNvPr id="2809" name="Google Shape;2809;p145"/>
          <p:cNvPicPr preferRelativeResize="0"/>
          <p:nvPr/>
        </p:nvPicPr>
        <p:blipFill rotWithShape="1">
          <a:blip r:embed="rId3">
            <a:alphaModFix/>
          </a:blip>
          <a:srcRect t="1047" b="1037"/>
          <a:stretch/>
        </p:blipFill>
        <p:spPr>
          <a:xfrm>
            <a:off x="429768" y="2755163"/>
            <a:ext cx="521208" cy="396118"/>
          </a:xfrm>
          <a:prstGeom prst="rect">
            <a:avLst/>
          </a:prstGeom>
          <a:noFill/>
          <a:ln>
            <a:noFill/>
          </a:ln>
        </p:spPr>
      </p:pic>
      <p:pic>
        <p:nvPicPr>
          <p:cNvPr id="2810" name="Google Shape;2810;p145"/>
          <p:cNvPicPr preferRelativeResize="0"/>
          <p:nvPr/>
        </p:nvPicPr>
        <p:blipFill rotWithShape="1">
          <a:blip r:embed="rId2">
            <a:alphaModFix/>
          </a:blip>
          <a:srcRect t="1830" b="1830"/>
          <a:stretch/>
        </p:blipFill>
        <p:spPr>
          <a:xfrm>
            <a:off x="429768" y="3277788"/>
            <a:ext cx="521208" cy="396118"/>
          </a:xfrm>
          <a:prstGeom prst="rect">
            <a:avLst/>
          </a:prstGeom>
          <a:noFill/>
          <a:ln>
            <a:noFill/>
          </a:ln>
        </p:spPr>
      </p:pic>
      <p:pic>
        <p:nvPicPr>
          <p:cNvPr id="2811" name="Google Shape;2811;p145"/>
          <p:cNvPicPr preferRelativeResize="0"/>
          <p:nvPr/>
        </p:nvPicPr>
        <p:blipFill rotWithShape="1">
          <a:blip r:embed="rId3">
            <a:alphaModFix/>
          </a:blip>
          <a:srcRect t="1380" b="1390"/>
          <a:stretch/>
        </p:blipFill>
        <p:spPr>
          <a:xfrm>
            <a:off x="429768" y="3794760"/>
            <a:ext cx="520980" cy="393192"/>
          </a:xfrm>
          <a:prstGeom prst="rect">
            <a:avLst/>
          </a:prstGeom>
          <a:noFill/>
          <a:ln>
            <a:noFill/>
          </a:ln>
        </p:spPr>
      </p:pic>
      <p:pic>
        <p:nvPicPr>
          <p:cNvPr id="2812" name="Google Shape;2812;p145"/>
          <p:cNvPicPr preferRelativeResize="0"/>
          <p:nvPr/>
        </p:nvPicPr>
        <p:blipFill rotWithShape="1">
          <a:blip r:embed="rId2">
            <a:alphaModFix/>
          </a:blip>
          <a:srcRect t="1830" b="1830"/>
          <a:stretch/>
        </p:blipFill>
        <p:spPr>
          <a:xfrm>
            <a:off x="429768" y="4343400"/>
            <a:ext cx="520979"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matchingName="40. Bullets 1–7 (Yellow/Green)">
  <p:cSld name="CUSTOM_2_7_1_3_1_1_1_2_1">
    <p:spTree>
      <p:nvGrpSpPr>
        <p:cNvPr id="1" name="Shape 2813"/>
        <p:cNvGrpSpPr/>
        <p:nvPr/>
      </p:nvGrpSpPr>
      <p:grpSpPr>
        <a:xfrm>
          <a:off x="0" y="0"/>
          <a:ext cx="0" cy="0"/>
          <a:chOff x="0" y="0"/>
          <a:chExt cx="0" cy="0"/>
        </a:xfrm>
      </p:grpSpPr>
      <p:sp>
        <p:nvSpPr>
          <p:cNvPr id="2814" name="Google Shape;2814;p146"/>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14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16" name="Google Shape;2816;p14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817" name="Google Shape;2817;p14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818" name="Google Shape;2818;p14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819" name="Google Shape;2819;p14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820" name="Google Shape;2820;p14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21" name="Google Shape;2821;p146"/>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22" name="Google Shape;2822;p146"/>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146"/>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24" name="Google Shape;2824;p146"/>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146"/>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26" name="Google Shape;2826;p146"/>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146"/>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28" name="Google Shape;2828;p146"/>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146"/>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30" name="Google Shape;2830;p146"/>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146"/>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32" name="Google Shape;2832;p146"/>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146"/>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2834" name="Google Shape;2834;p146"/>
          <p:cNvPicPr preferRelativeResize="0"/>
          <p:nvPr/>
        </p:nvPicPr>
        <p:blipFill rotWithShape="1">
          <a:blip r:embed="rId2">
            <a:alphaModFix/>
          </a:blip>
          <a:srcRect t="1830" b="1830"/>
          <a:stretch/>
        </p:blipFill>
        <p:spPr>
          <a:xfrm>
            <a:off x="429768" y="1171588"/>
            <a:ext cx="521208" cy="396118"/>
          </a:xfrm>
          <a:prstGeom prst="rect">
            <a:avLst/>
          </a:prstGeom>
          <a:noFill/>
          <a:ln>
            <a:noFill/>
          </a:ln>
        </p:spPr>
      </p:pic>
      <p:pic>
        <p:nvPicPr>
          <p:cNvPr id="2835" name="Google Shape;2835;p146"/>
          <p:cNvPicPr preferRelativeResize="0"/>
          <p:nvPr/>
        </p:nvPicPr>
        <p:blipFill rotWithShape="1">
          <a:blip r:embed="rId2">
            <a:alphaModFix/>
          </a:blip>
          <a:srcRect t="1830" b="1830"/>
          <a:stretch/>
        </p:blipFill>
        <p:spPr>
          <a:xfrm>
            <a:off x="429768" y="1709650"/>
            <a:ext cx="521208" cy="396118"/>
          </a:xfrm>
          <a:prstGeom prst="rect">
            <a:avLst/>
          </a:prstGeom>
          <a:noFill/>
          <a:ln>
            <a:noFill/>
          </a:ln>
        </p:spPr>
      </p:pic>
      <p:pic>
        <p:nvPicPr>
          <p:cNvPr id="2836" name="Google Shape;2836;p146"/>
          <p:cNvPicPr preferRelativeResize="0"/>
          <p:nvPr/>
        </p:nvPicPr>
        <p:blipFill rotWithShape="1">
          <a:blip r:embed="rId2">
            <a:alphaModFix/>
          </a:blip>
          <a:srcRect t="1830" b="1830"/>
          <a:stretch/>
        </p:blipFill>
        <p:spPr>
          <a:xfrm>
            <a:off x="429768" y="2205600"/>
            <a:ext cx="521208" cy="396118"/>
          </a:xfrm>
          <a:prstGeom prst="rect">
            <a:avLst/>
          </a:prstGeom>
          <a:noFill/>
          <a:ln>
            <a:noFill/>
          </a:ln>
        </p:spPr>
      </p:pic>
      <p:pic>
        <p:nvPicPr>
          <p:cNvPr id="2837" name="Google Shape;2837;p146"/>
          <p:cNvPicPr preferRelativeResize="0"/>
          <p:nvPr/>
        </p:nvPicPr>
        <p:blipFill rotWithShape="1">
          <a:blip r:embed="rId2">
            <a:alphaModFix/>
          </a:blip>
          <a:srcRect t="1830" b="1830"/>
          <a:stretch/>
        </p:blipFill>
        <p:spPr>
          <a:xfrm>
            <a:off x="429768" y="2755163"/>
            <a:ext cx="521208" cy="396118"/>
          </a:xfrm>
          <a:prstGeom prst="rect">
            <a:avLst/>
          </a:prstGeom>
          <a:noFill/>
          <a:ln>
            <a:noFill/>
          </a:ln>
        </p:spPr>
      </p:pic>
      <p:pic>
        <p:nvPicPr>
          <p:cNvPr id="2838" name="Google Shape;2838;p146"/>
          <p:cNvPicPr preferRelativeResize="0"/>
          <p:nvPr/>
        </p:nvPicPr>
        <p:blipFill rotWithShape="1">
          <a:blip r:embed="rId2">
            <a:alphaModFix/>
          </a:blip>
          <a:srcRect t="1830" b="1830"/>
          <a:stretch/>
        </p:blipFill>
        <p:spPr>
          <a:xfrm>
            <a:off x="429768" y="3277788"/>
            <a:ext cx="521208" cy="396118"/>
          </a:xfrm>
          <a:prstGeom prst="rect">
            <a:avLst/>
          </a:prstGeom>
          <a:noFill/>
          <a:ln>
            <a:noFill/>
          </a:ln>
        </p:spPr>
      </p:pic>
      <p:pic>
        <p:nvPicPr>
          <p:cNvPr id="2839" name="Google Shape;2839;p146"/>
          <p:cNvPicPr preferRelativeResize="0"/>
          <p:nvPr/>
        </p:nvPicPr>
        <p:blipFill rotWithShape="1">
          <a:blip r:embed="rId2">
            <a:alphaModFix/>
          </a:blip>
          <a:srcRect t="1830" b="1830"/>
          <a:stretch/>
        </p:blipFill>
        <p:spPr>
          <a:xfrm>
            <a:off x="429768" y="3794760"/>
            <a:ext cx="520979" cy="393192"/>
          </a:xfrm>
          <a:prstGeom prst="rect">
            <a:avLst/>
          </a:prstGeom>
          <a:noFill/>
          <a:ln>
            <a:noFill/>
          </a:ln>
        </p:spPr>
      </p:pic>
      <p:pic>
        <p:nvPicPr>
          <p:cNvPr id="2840" name="Google Shape;2840;p146"/>
          <p:cNvPicPr preferRelativeResize="0"/>
          <p:nvPr/>
        </p:nvPicPr>
        <p:blipFill rotWithShape="1">
          <a:blip r:embed="rId2">
            <a:alphaModFix/>
          </a:blip>
          <a:srcRect t="1830" b="1830"/>
          <a:stretch/>
        </p:blipFill>
        <p:spPr>
          <a:xfrm>
            <a:off x="429768" y="4343400"/>
            <a:ext cx="520979"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matchingName="41. Bullets 1–7 (Gray)">
  <p:cSld name="CUSTOM_2_7_1_3_1_1_1_2_1_1">
    <p:spTree>
      <p:nvGrpSpPr>
        <p:cNvPr id="1" name="Shape 2841"/>
        <p:cNvGrpSpPr/>
        <p:nvPr/>
      </p:nvGrpSpPr>
      <p:grpSpPr>
        <a:xfrm>
          <a:off x="0" y="0"/>
          <a:ext cx="0" cy="0"/>
          <a:chOff x="0" y="0"/>
          <a:chExt cx="0" cy="0"/>
        </a:xfrm>
      </p:grpSpPr>
      <p:sp>
        <p:nvSpPr>
          <p:cNvPr id="2842" name="Google Shape;2842;p147"/>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14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44" name="Google Shape;2844;p14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845" name="Google Shape;2845;p14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846" name="Google Shape;2846;p14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847" name="Google Shape;2847;p14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848" name="Google Shape;2848;p14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49" name="Google Shape;2849;p147"/>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50" name="Google Shape;2850;p147"/>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147"/>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52" name="Google Shape;2852;p147"/>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147"/>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54" name="Google Shape;2854;p147"/>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147"/>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56" name="Google Shape;2856;p147"/>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147"/>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58" name="Google Shape;2858;p147"/>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147"/>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60" name="Google Shape;2860;p147"/>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147"/>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2862" name="Google Shape;2862;p147"/>
          <p:cNvPicPr preferRelativeResize="0"/>
          <p:nvPr/>
        </p:nvPicPr>
        <p:blipFill rotWithShape="1">
          <a:blip r:embed="rId2">
            <a:alphaModFix/>
          </a:blip>
          <a:srcRect t="2552" b="2561"/>
          <a:stretch/>
        </p:blipFill>
        <p:spPr>
          <a:xfrm>
            <a:off x="429768" y="1171588"/>
            <a:ext cx="521208" cy="396118"/>
          </a:xfrm>
          <a:prstGeom prst="rect">
            <a:avLst/>
          </a:prstGeom>
          <a:noFill/>
          <a:ln>
            <a:noFill/>
          </a:ln>
        </p:spPr>
      </p:pic>
      <p:pic>
        <p:nvPicPr>
          <p:cNvPr id="2863" name="Google Shape;2863;p147"/>
          <p:cNvPicPr preferRelativeResize="0"/>
          <p:nvPr/>
        </p:nvPicPr>
        <p:blipFill rotWithShape="1">
          <a:blip r:embed="rId2">
            <a:alphaModFix/>
          </a:blip>
          <a:srcRect t="2552" b="2561"/>
          <a:stretch/>
        </p:blipFill>
        <p:spPr>
          <a:xfrm>
            <a:off x="429768" y="1709650"/>
            <a:ext cx="521208" cy="396118"/>
          </a:xfrm>
          <a:prstGeom prst="rect">
            <a:avLst/>
          </a:prstGeom>
          <a:noFill/>
          <a:ln>
            <a:noFill/>
          </a:ln>
        </p:spPr>
      </p:pic>
      <p:pic>
        <p:nvPicPr>
          <p:cNvPr id="2864" name="Google Shape;2864;p147"/>
          <p:cNvPicPr preferRelativeResize="0"/>
          <p:nvPr/>
        </p:nvPicPr>
        <p:blipFill rotWithShape="1">
          <a:blip r:embed="rId2">
            <a:alphaModFix/>
          </a:blip>
          <a:srcRect t="2552" b="2561"/>
          <a:stretch/>
        </p:blipFill>
        <p:spPr>
          <a:xfrm>
            <a:off x="429768" y="2205600"/>
            <a:ext cx="521208" cy="396118"/>
          </a:xfrm>
          <a:prstGeom prst="rect">
            <a:avLst/>
          </a:prstGeom>
          <a:noFill/>
          <a:ln>
            <a:noFill/>
          </a:ln>
        </p:spPr>
      </p:pic>
      <p:pic>
        <p:nvPicPr>
          <p:cNvPr id="2865" name="Google Shape;2865;p147"/>
          <p:cNvPicPr preferRelativeResize="0"/>
          <p:nvPr/>
        </p:nvPicPr>
        <p:blipFill rotWithShape="1">
          <a:blip r:embed="rId2">
            <a:alphaModFix/>
          </a:blip>
          <a:srcRect t="2552" b="2561"/>
          <a:stretch/>
        </p:blipFill>
        <p:spPr>
          <a:xfrm>
            <a:off x="429768" y="2755163"/>
            <a:ext cx="521208" cy="396118"/>
          </a:xfrm>
          <a:prstGeom prst="rect">
            <a:avLst/>
          </a:prstGeom>
          <a:noFill/>
          <a:ln>
            <a:noFill/>
          </a:ln>
        </p:spPr>
      </p:pic>
      <p:pic>
        <p:nvPicPr>
          <p:cNvPr id="2866" name="Google Shape;2866;p147"/>
          <p:cNvPicPr preferRelativeResize="0"/>
          <p:nvPr/>
        </p:nvPicPr>
        <p:blipFill rotWithShape="1">
          <a:blip r:embed="rId2">
            <a:alphaModFix/>
          </a:blip>
          <a:srcRect t="2552" b="2561"/>
          <a:stretch/>
        </p:blipFill>
        <p:spPr>
          <a:xfrm>
            <a:off x="429768" y="3277788"/>
            <a:ext cx="521208" cy="396118"/>
          </a:xfrm>
          <a:prstGeom prst="rect">
            <a:avLst/>
          </a:prstGeom>
          <a:noFill/>
          <a:ln>
            <a:noFill/>
          </a:ln>
        </p:spPr>
      </p:pic>
      <p:pic>
        <p:nvPicPr>
          <p:cNvPr id="2867" name="Google Shape;2867;p147"/>
          <p:cNvPicPr preferRelativeResize="0"/>
          <p:nvPr/>
        </p:nvPicPr>
        <p:blipFill rotWithShape="1">
          <a:blip r:embed="rId2">
            <a:alphaModFix/>
          </a:blip>
          <a:srcRect t="2883" b="2892"/>
          <a:stretch/>
        </p:blipFill>
        <p:spPr>
          <a:xfrm>
            <a:off x="429768" y="3794760"/>
            <a:ext cx="520980" cy="393192"/>
          </a:xfrm>
          <a:prstGeom prst="rect">
            <a:avLst/>
          </a:prstGeom>
          <a:noFill/>
          <a:ln>
            <a:noFill/>
          </a:ln>
        </p:spPr>
      </p:pic>
      <p:pic>
        <p:nvPicPr>
          <p:cNvPr id="2868" name="Google Shape;2868;p147"/>
          <p:cNvPicPr preferRelativeResize="0"/>
          <p:nvPr/>
        </p:nvPicPr>
        <p:blipFill rotWithShape="1">
          <a:blip r:embed="rId2">
            <a:alphaModFix/>
          </a:blip>
          <a:srcRect t="2883" b="2892"/>
          <a:stretch/>
        </p:blipFill>
        <p:spPr>
          <a:xfrm>
            <a:off x="429768" y="4343400"/>
            <a:ext cx="520980"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matchingName="42. Bullets 1–7 (Blue)">
  <p:cSld name="CUSTOM_2_7_1_3_1_1_1_2_1_1_1">
    <p:spTree>
      <p:nvGrpSpPr>
        <p:cNvPr id="1" name="Shape 2869"/>
        <p:cNvGrpSpPr/>
        <p:nvPr/>
      </p:nvGrpSpPr>
      <p:grpSpPr>
        <a:xfrm>
          <a:off x="0" y="0"/>
          <a:ext cx="0" cy="0"/>
          <a:chOff x="0" y="0"/>
          <a:chExt cx="0" cy="0"/>
        </a:xfrm>
      </p:grpSpPr>
      <p:sp>
        <p:nvSpPr>
          <p:cNvPr id="2870" name="Google Shape;2870;p148"/>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14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72" name="Google Shape;2872;p14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873" name="Google Shape;2873;p14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874" name="Google Shape;2874;p14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875" name="Google Shape;2875;p14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876" name="Google Shape;2876;p14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77" name="Google Shape;2877;p148"/>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78" name="Google Shape;2878;p148"/>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148"/>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80" name="Google Shape;2880;p148"/>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148"/>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82" name="Google Shape;2882;p148"/>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148"/>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84" name="Google Shape;2884;p148"/>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148"/>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86" name="Google Shape;2886;p148"/>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148"/>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88" name="Google Shape;2888;p148"/>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148"/>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2890" name="Google Shape;2890;p148"/>
          <p:cNvPicPr preferRelativeResize="0"/>
          <p:nvPr/>
        </p:nvPicPr>
        <p:blipFill rotWithShape="1">
          <a:blip r:embed="rId2">
            <a:alphaModFix/>
          </a:blip>
          <a:srcRect t="1276" b="1276"/>
          <a:stretch/>
        </p:blipFill>
        <p:spPr>
          <a:xfrm>
            <a:off x="429768" y="1171588"/>
            <a:ext cx="521208" cy="396118"/>
          </a:xfrm>
          <a:prstGeom prst="rect">
            <a:avLst/>
          </a:prstGeom>
          <a:noFill/>
          <a:ln>
            <a:noFill/>
          </a:ln>
        </p:spPr>
      </p:pic>
      <p:pic>
        <p:nvPicPr>
          <p:cNvPr id="2891" name="Google Shape;2891;p148"/>
          <p:cNvPicPr preferRelativeResize="0"/>
          <p:nvPr/>
        </p:nvPicPr>
        <p:blipFill rotWithShape="1">
          <a:blip r:embed="rId2">
            <a:alphaModFix/>
          </a:blip>
          <a:srcRect t="1276" b="1276"/>
          <a:stretch/>
        </p:blipFill>
        <p:spPr>
          <a:xfrm>
            <a:off x="429768" y="1709650"/>
            <a:ext cx="521208" cy="396119"/>
          </a:xfrm>
          <a:prstGeom prst="rect">
            <a:avLst/>
          </a:prstGeom>
          <a:noFill/>
          <a:ln>
            <a:noFill/>
          </a:ln>
        </p:spPr>
      </p:pic>
      <p:pic>
        <p:nvPicPr>
          <p:cNvPr id="2892" name="Google Shape;2892;p148"/>
          <p:cNvPicPr preferRelativeResize="0"/>
          <p:nvPr/>
        </p:nvPicPr>
        <p:blipFill rotWithShape="1">
          <a:blip r:embed="rId2">
            <a:alphaModFix/>
          </a:blip>
          <a:srcRect t="1276" b="1276"/>
          <a:stretch/>
        </p:blipFill>
        <p:spPr>
          <a:xfrm>
            <a:off x="429768" y="2205600"/>
            <a:ext cx="521208" cy="396118"/>
          </a:xfrm>
          <a:prstGeom prst="rect">
            <a:avLst/>
          </a:prstGeom>
          <a:noFill/>
          <a:ln>
            <a:noFill/>
          </a:ln>
        </p:spPr>
      </p:pic>
      <p:pic>
        <p:nvPicPr>
          <p:cNvPr id="2893" name="Google Shape;2893;p148"/>
          <p:cNvPicPr preferRelativeResize="0"/>
          <p:nvPr/>
        </p:nvPicPr>
        <p:blipFill rotWithShape="1">
          <a:blip r:embed="rId2">
            <a:alphaModFix/>
          </a:blip>
          <a:srcRect t="1276" b="1276"/>
          <a:stretch/>
        </p:blipFill>
        <p:spPr>
          <a:xfrm>
            <a:off x="429768" y="2755163"/>
            <a:ext cx="521208" cy="396119"/>
          </a:xfrm>
          <a:prstGeom prst="rect">
            <a:avLst/>
          </a:prstGeom>
          <a:noFill/>
          <a:ln>
            <a:noFill/>
          </a:ln>
        </p:spPr>
      </p:pic>
      <p:pic>
        <p:nvPicPr>
          <p:cNvPr id="2894" name="Google Shape;2894;p148"/>
          <p:cNvPicPr preferRelativeResize="0"/>
          <p:nvPr/>
        </p:nvPicPr>
        <p:blipFill rotWithShape="1">
          <a:blip r:embed="rId2">
            <a:alphaModFix/>
          </a:blip>
          <a:srcRect t="1276" b="1276"/>
          <a:stretch/>
        </p:blipFill>
        <p:spPr>
          <a:xfrm>
            <a:off x="429768" y="3277788"/>
            <a:ext cx="521208" cy="396118"/>
          </a:xfrm>
          <a:prstGeom prst="rect">
            <a:avLst/>
          </a:prstGeom>
          <a:noFill/>
          <a:ln>
            <a:noFill/>
          </a:ln>
        </p:spPr>
      </p:pic>
      <p:pic>
        <p:nvPicPr>
          <p:cNvPr id="2895" name="Google Shape;2895;p148"/>
          <p:cNvPicPr preferRelativeResize="0"/>
          <p:nvPr/>
        </p:nvPicPr>
        <p:blipFill rotWithShape="1">
          <a:blip r:embed="rId2">
            <a:alphaModFix/>
          </a:blip>
          <a:srcRect t="1616" b="1616"/>
          <a:stretch/>
        </p:blipFill>
        <p:spPr>
          <a:xfrm>
            <a:off x="429768" y="3794760"/>
            <a:ext cx="520980" cy="393192"/>
          </a:xfrm>
          <a:prstGeom prst="rect">
            <a:avLst/>
          </a:prstGeom>
          <a:noFill/>
          <a:ln>
            <a:noFill/>
          </a:ln>
        </p:spPr>
      </p:pic>
      <p:pic>
        <p:nvPicPr>
          <p:cNvPr id="2896" name="Google Shape;2896;p148"/>
          <p:cNvPicPr preferRelativeResize="0"/>
          <p:nvPr/>
        </p:nvPicPr>
        <p:blipFill rotWithShape="1">
          <a:blip r:embed="rId2">
            <a:alphaModFix/>
          </a:blip>
          <a:srcRect t="1616" b="1616"/>
          <a:stretch/>
        </p:blipFill>
        <p:spPr>
          <a:xfrm>
            <a:off x="429768" y="4343400"/>
            <a:ext cx="520980"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matchingName="43. Bullets 1–8 (Green)">
  <p:cSld name="CUSTOM_2_7_1_3_1_1_1_1_1_1">
    <p:spTree>
      <p:nvGrpSpPr>
        <p:cNvPr id="1" name="Shape 2897"/>
        <p:cNvGrpSpPr/>
        <p:nvPr/>
      </p:nvGrpSpPr>
      <p:grpSpPr>
        <a:xfrm>
          <a:off x="0" y="0"/>
          <a:ext cx="0" cy="0"/>
          <a:chOff x="0" y="0"/>
          <a:chExt cx="0" cy="0"/>
        </a:xfrm>
      </p:grpSpPr>
      <p:sp>
        <p:nvSpPr>
          <p:cNvPr id="2898" name="Google Shape;2898;p14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99" name="Google Shape;2899;p14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900" name="Google Shape;2900;p14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901" name="Google Shape;2901;p14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902" name="Google Shape;2902;p14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903" name="Google Shape;2903;p14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04" name="Google Shape;2904;p149"/>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149"/>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06" name="Google Shape;2906;p149"/>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149"/>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08" name="Google Shape;2908;p149"/>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149"/>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10" name="Google Shape;2910;p149"/>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149"/>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12" name="Google Shape;2912;p149"/>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149"/>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14" name="Google Shape;2914;p149"/>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149"/>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16" name="Google Shape;2916;p149"/>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149"/>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18" name="Google Shape;2918;p149"/>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149"/>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2920" name="Google Shape;2920;p149"/>
          <p:cNvPicPr preferRelativeResize="0"/>
          <p:nvPr/>
        </p:nvPicPr>
        <p:blipFill rotWithShape="1">
          <a:blip r:embed="rId2">
            <a:alphaModFix/>
          </a:blip>
          <a:srcRect t="1830" b="1830"/>
          <a:stretch/>
        </p:blipFill>
        <p:spPr>
          <a:xfrm>
            <a:off x="429768" y="1261872"/>
            <a:ext cx="475488" cy="361371"/>
          </a:xfrm>
          <a:prstGeom prst="rect">
            <a:avLst/>
          </a:prstGeom>
          <a:noFill/>
          <a:ln>
            <a:noFill/>
          </a:ln>
        </p:spPr>
      </p:pic>
      <p:pic>
        <p:nvPicPr>
          <p:cNvPr id="2921" name="Google Shape;2921;p149"/>
          <p:cNvPicPr preferRelativeResize="0"/>
          <p:nvPr/>
        </p:nvPicPr>
        <p:blipFill rotWithShape="1">
          <a:blip r:embed="rId3">
            <a:alphaModFix/>
          </a:blip>
          <a:srcRect t="1047" b="1037"/>
          <a:stretch/>
        </p:blipFill>
        <p:spPr>
          <a:xfrm>
            <a:off x="429768" y="1709928"/>
            <a:ext cx="475488" cy="361371"/>
          </a:xfrm>
          <a:prstGeom prst="rect">
            <a:avLst/>
          </a:prstGeom>
          <a:noFill/>
          <a:ln>
            <a:noFill/>
          </a:ln>
        </p:spPr>
      </p:pic>
      <p:pic>
        <p:nvPicPr>
          <p:cNvPr id="2922" name="Google Shape;2922;p149"/>
          <p:cNvPicPr preferRelativeResize="0"/>
          <p:nvPr/>
        </p:nvPicPr>
        <p:blipFill rotWithShape="1">
          <a:blip r:embed="rId2">
            <a:alphaModFix/>
          </a:blip>
          <a:srcRect t="1830" b="1830"/>
          <a:stretch/>
        </p:blipFill>
        <p:spPr>
          <a:xfrm>
            <a:off x="429768" y="2129247"/>
            <a:ext cx="475488" cy="361371"/>
          </a:xfrm>
          <a:prstGeom prst="rect">
            <a:avLst/>
          </a:prstGeom>
          <a:noFill/>
          <a:ln>
            <a:noFill/>
          </a:ln>
        </p:spPr>
      </p:pic>
      <p:pic>
        <p:nvPicPr>
          <p:cNvPr id="2923" name="Google Shape;2923;p149"/>
          <p:cNvPicPr preferRelativeResize="0"/>
          <p:nvPr/>
        </p:nvPicPr>
        <p:blipFill rotWithShape="1">
          <a:blip r:embed="rId3">
            <a:alphaModFix/>
          </a:blip>
          <a:srcRect t="1047" b="1037"/>
          <a:stretch/>
        </p:blipFill>
        <p:spPr>
          <a:xfrm>
            <a:off x="429768" y="2577303"/>
            <a:ext cx="475488" cy="361371"/>
          </a:xfrm>
          <a:prstGeom prst="rect">
            <a:avLst/>
          </a:prstGeom>
          <a:noFill/>
          <a:ln>
            <a:noFill/>
          </a:ln>
        </p:spPr>
      </p:pic>
      <p:pic>
        <p:nvPicPr>
          <p:cNvPr id="2924" name="Google Shape;2924;p149"/>
          <p:cNvPicPr preferRelativeResize="0"/>
          <p:nvPr/>
        </p:nvPicPr>
        <p:blipFill rotWithShape="1">
          <a:blip r:embed="rId2">
            <a:alphaModFix/>
          </a:blip>
          <a:srcRect t="1830" b="1830"/>
          <a:stretch/>
        </p:blipFill>
        <p:spPr>
          <a:xfrm>
            <a:off x="429768" y="2999232"/>
            <a:ext cx="475488" cy="361371"/>
          </a:xfrm>
          <a:prstGeom prst="rect">
            <a:avLst/>
          </a:prstGeom>
          <a:noFill/>
          <a:ln>
            <a:noFill/>
          </a:ln>
        </p:spPr>
      </p:pic>
      <p:pic>
        <p:nvPicPr>
          <p:cNvPr id="2925" name="Google Shape;2925;p149"/>
          <p:cNvPicPr preferRelativeResize="0"/>
          <p:nvPr/>
        </p:nvPicPr>
        <p:blipFill rotWithShape="1">
          <a:blip r:embed="rId3">
            <a:alphaModFix/>
          </a:blip>
          <a:srcRect t="1047" b="1037"/>
          <a:stretch/>
        </p:blipFill>
        <p:spPr>
          <a:xfrm>
            <a:off x="429768" y="3438144"/>
            <a:ext cx="475488" cy="361371"/>
          </a:xfrm>
          <a:prstGeom prst="rect">
            <a:avLst/>
          </a:prstGeom>
          <a:noFill/>
          <a:ln>
            <a:noFill/>
          </a:ln>
        </p:spPr>
      </p:pic>
      <p:pic>
        <p:nvPicPr>
          <p:cNvPr id="2926" name="Google Shape;2926;p149"/>
          <p:cNvPicPr preferRelativeResize="0"/>
          <p:nvPr/>
        </p:nvPicPr>
        <p:blipFill rotWithShape="1">
          <a:blip r:embed="rId2">
            <a:alphaModFix/>
          </a:blip>
          <a:srcRect t="1830" b="1830"/>
          <a:stretch/>
        </p:blipFill>
        <p:spPr>
          <a:xfrm>
            <a:off x="429768" y="3877056"/>
            <a:ext cx="475488" cy="361371"/>
          </a:xfrm>
          <a:prstGeom prst="rect">
            <a:avLst/>
          </a:prstGeom>
          <a:noFill/>
          <a:ln>
            <a:noFill/>
          </a:ln>
        </p:spPr>
      </p:pic>
      <p:pic>
        <p:nvPicPr>
          <p:cNvPr id="2927" name="Google Shape;2927;p149"/>
          <p:cNvPicPr preferRelativeResize="0"/>
          <p:nvPr/>
        </p:nvPicPr>
        <p:blipFill rotWithShape="1">
          <a:blip r:embed="rId3">
            <a:alphaModFix/>
          </a:blip>
          <a:srcRect t="1047" b="1037"/>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matchingName="44. Bullets 1–8 (Yellow/Green)">
  <p:cSld name="CUSTOM_2_7_1_3_1_1_1_1_1_1_1">
    <p:spTree>
      <p:nvGrpSpPr>
        <p:cNvPr id="1" name="Shape 2928"/>
        <p:cNvGrpSpPr/>
        <p:nvPr/>
      </p:nvGrpSpPr>
      <p:grpSpPr>
        <a:xfrm>
          <a:off x="0" y="0"/>
          <a:ext cx="0" cy="0"/>
          <a:chOff x="0" y="0"/>
          <a:chExt cx="0" cy="0"/>
        </a:xfrm>
      </p:grpSpPr>
      <p:sp>
        <p:nvSpPr>
          <p:cNvPr id="2929" name="Google Shape;2929;p15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30" name="Google Shape;2930;p15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931" name="Google Shape;2931;p15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932" name="Google Shape;2932;p15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933" name="Google Shape;2933;p15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934" name="Google Shape;2934;p15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35" name="Google Shape;2935;p150"/>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150"/>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37" name="Google Shape;2937;p150"/>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150"/>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39" name="Google Shape;2939;p150"/>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150"/>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41" name="Google Shape;2941;p150"/>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150"/>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43" name="Google Shape;2943;p150"/>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150"/>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45" name="Google Shape;2945;p150"/>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150"/>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47" name="Google Shape;2947;p150"/>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150"/>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49" name="Google Shape;2949;p150"/>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150"/>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2951" name="Google Shape;2951;p150"/>
          <p:cNvPicPr preferRelativeResize="0"/>
          <p:nvPr/>
        </p:nvPicPr>
        <p:blipFill rotWithShape="1">
          <a:blip r:embed="rId2">
            <a:alphaModFix/>
          </a:blip>
          <a:srcRect t="1830" b="1830"/>
          <a:stretch/>
        </p:blipFill>
        <p:spPr>
          <a:xfrm>
            <a:off x="429768" y="1261872"/>
            <a:ext cx="475488" cy="361371"/>
          </a:xfrm>
          <a:prstGeom prst="rect">
            <a:avLst/>
          </a:prstGeom>
          <a:noFill/>
          <a:ln>
            <a:noFill/>
          </a:ln>
        </p:spPr>
      </p:pic>
      <p:pic>
        <p:nvPicPr>
          <p:cNvPr id="2952" name="Google Shape;2952;p150"/>
          <p:cNvPicPr preferRelativeResize="0"/>
          <p:nvPr/>
        </p:nvPicPr>
        <p:blipFill rotWithShape="1">
          <a:blip r:embed="rId2">
            <a:alphaModFix/>
          </a:blip>
          <a:srcRect t="1830" b="1830"/>
          <a:stretch/>
        </p:blipFill>
        <p:spPr>
          <a:xfrm>
            <a:off x="429768" y="1709928"/>
            <a:ext cx="475488" cy="361371"/>
          </a:xfrm>
          <a:prstGeom prst="rect">
            <a:avLst/>
          </a:prstGeom>
          <a:noFill/>
          <a:ln>
            <a:noFill/>
          </a:ln>
        </p:spPr>
      </p:pic>
      <p:pic>
        <p:nvPicPr>
          <p:cNvPr id="2953" name="Google Shape;2953;p150"/>
          <p:cNvPicPr preferRelativeResize="0"/>
          <p:nvPr/>
        </p:nvPicPr>
        <p:blipFill rotWithShape="1">
          <a:blip r:embed="rId2">
            <a:alphaModFix/>
          </a:blip>
          <a:srcRect t="1830" b="1830"/>
          <a:stretch/>
        </p:blipFill>
        <p:spPr>
          <a:xfrm>
            <a:off x="429768" y="2129247"/>
            <a:ext cx="475488" cy="361371"/>
          </a:xfrm>
          <a:prstGeom prst="rect">
            <a:avLst/>
          </a:prstGeom>
          <a:noFill/>
          <a:ln>
            <a:noFill/>
          </a:ln>
        </p:spPr>
      </p:pic>
      <p:pic>
        <p:nvPicPr>
          <p:cNvPr id="2954" name="Google Shape;2954;p150"/>
          <p:cNvPicPr preferRelativeResize="0"/>
          <p:nvPr/>
        </p:nvPicPr>
        <p:blipFill rotWithShape="1">
          <a:blip r:embed="rId2">
            <a:alphaModFix/>
          </a:blip>
          <a:srcRect t="1830" b="1830"/>
          <a:stretch/>
        </p:blipFill>
        <p:spPr>
          <a:xfrm>
            <a:off x="429768" y="2577303"/>
            <a:ext cx="475488" cy="361371"/>
          </a:xfrm>
          <a:prstGeom prst="rect">
            <a:avLst/>
          </a:prstGeom>
          <a:noFill/>
          <a:ln>
            <a:noFill/>
          </a:ln>
        </p:spPr>
      </p:pic>
      <p:pic>
        <p:nvPicPr>
          <p:cNvPr id="2955" name="Google Shape;2955;p150"/>
          <p:cNvPicPr preferRelativeResize="0"/>
          <p:nvPr/>
        </p:nvPicPr>
        <p:blipFill rotWithShape="1">
          <a:blip r:embed="rId2">
            <a:alphaModFix/>
          </a:blip>
          <a:srcRect t="1830" b="1830"/>
          <a:stretch/>
        </p:blipFill>
        <p:spPr>
          <a:xfrm>
            <a:off x="429768" y="2999232"/>
            <a:ext cx="475488" cy="361371"/>
          </a:xfrm>
          <a:prstGeom prst="rect">
            <a:avLst/>
          </a:prstGeom>
          <a:noFill/>
          <a:ln>
            <a:noFill/>
          </a:ln>
        </p:spPr>
      </p:pic>
      <p:pic>
        <p:nvPicPr>
          <p:cNvPr id="2956" name="Google Shape;2956;p150"/>
          <p:cNvPicPr preferRelativeResize="0"/>
          <p:nvPr/>
        </p:nvPicPr>
        <p:blipFill rotWithShape="1">
          <a:blip r:embed="rId2">
            <a:alphaModFix/>
          </a:blip>
          <a:srcRect t="1830" b="1830"/>
          <a:stretch/>
        </p:blipFill>
        <p:spPr>
          <a:xfrm>
            <a:off x="429768" y="3438144"/>
            <a:ext cx="475488" cy="361371"/>
          </a:xfrm>
          <a:prstGeom prst="rect">
            <a:avLst/>
          </a:prstGeom>
          <a:noFill/>
          <a:ln>
            <a:noFill/>
          </a:ln>
        </p:spPr>
      </p:pic>
      <p:pic>
        <p:nvPicPr>
          <p:cNvPr id="2957" name="Google Shape;2957;p150"/>
          <p:cNvPicPr preferRelativeResize="0"/>
          <p:nvPr/>
        </p:nvPicPr>
        <p:blipFill rotWithShape="1">
          <a:blip r:embed="rId2">
            <a:alphaModFix/>
          </a:blip>
          <a:srcRect t="1830" b="1830"/>
          <a:stretch/>
        </p:blipFill>
        <p:spPr>
          <a:xfrm>
            <a:off x="429768" y="3877056"/>
            <a:ext cx="475488" cy="361371"/>
          </a:xfrm>
          <a:prstGeom prst="rect">
            <a:avLst/>
          </a:prstGeom>
          <a:noFill/>
          <a:ln>
            <a:noFill/>
          </a:ln>
        </p:spPr>
      </p:pic>
      <p:pic>
        <p:nvPicPr>
          <p:cNvPr id="2958" name="Google Shape;2958;p150"/>
          <p:cNvPicPr preferRelativeResize="0"/>
          <p:nvPr/>
        </p:nvPicPr>
        <p:blipFill rotWithShape="1">
          <a:blip r:embed="rId2">
            <a:alphaModFix/>
          </a:blip>
          <a:srcRect t="1830" b="1830"/>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matchingName="45. Bullets 1–8 (Gray)">
  <p:cSld name="CUSTOM_2_7_1_3_1_1_1_1_1_1_1_1">
    <p:spTree>
      <p:nvGrpSpPr>
        <p:cNvPr id="1" name="Shape 2959"/>
        <p:cNvGrpSpPr/>
        <p:nvPr/>
      </p:nvGrpSpPr>
      <p:grpSpPr>
        <a:xfrm>
          <a:off x="0" y="0"/>
          <a:ext cx="0" cy="0"/>
          <a:chOff x="0" y="0"/>
          <a:chExt cx="0" cy="0"/>
        </a:xfrm>
      </p:grpSpPr>
      <p:sp>
        <p:nvSpPr>
          <p:cNvPr id="2960" name="Google Shape;2960;p15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61" name="Google Shape;2961;p15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962" name="Google Shape;2962;p15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963" name="Google Shape;2963;p15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964" name="Google Shape;2964;p15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965" name="Google Shape;2965;p15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66" name="Google Shape;2966;p151"/>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151"/>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68" name="Google Shape;2968;p151"/>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151"/>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70" name="Google Shape;2970;p151"/>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151"/>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72" name="Google Shape;2972;p151"/>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151"/>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74" name="Google Shape;2974;p151"/>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151"/>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76" name="Google Shape;2976;p151"/>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151"/>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78" name="Google Shape;2978;p151"/>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151"/>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80" name="Google Shape;2980;p151"/>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151"/>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2982" name="Google Shape;2982;p151"/>
          <p:cNvPicPr preferRelativeResize="0"/>
          <p:nvPr/>
        </p:nvPicPr>
        <p:blipFill rotWithShape="1">
          <a:blip r:embed="rId2">
            <a:alphaModFix/>
          </a:blip>
          <a:srcRect t="2552" b="2561"/>
          <a:stretch/>
        </p:blipFill>
        <p:spPr>
          <a:xfrm>
            <a:off x="429768" y="1261872"/>
            <a:ext cx="475488" cy="361371"/>
          </a:xfrm>
          <a:prstGeom prst="rect">
            <a:avLst/>
          </a:prstGeom>
          <a:noFill/>
          <a:ln>
            <a:noFill/>
          </a:ln>
        </p:spPr>
      </p:pic>
      <p:pic>
        <p:nvPicPr>
          <p:cNvPr id="2983" name="Google Shape;2983;p151"/>
          <p:cNvPicPr preferRelativeResize="0"/>
          <p:nvPr/>
        </p:nvPicPr>
        <p:blipFill rotWithShape="1">
          <a:blip r:embed="rId2">
            <a:alphaModFix/>
          </a:blip>
          <a:srcRect t="2552" b="2561"/>
          <a:stretch/>
        </p:blipFill>
        <p:spPr>
          <a:xfrm>
            <a:off x="429768" y="1709928"/>
            <a:ext cx="475488" cy="361371"/>
          </a:xfrm>
          <a:prstGeom prst="rect">
            <a:avLst/>
          </a:prstGeom>
          <a:noFill/>
          <a:ln>
            <a:noFill/>
          </a:ln>
        </p:spPr>
      </p:pic>
      <p:pic>
        <p:nvPicPr>
          <p:cNvPr id="2984" name="Google Shape;2984;p151"/>
          <p:cNvPicPr preferRelativeResize="0"/>
          <p:nvPr/>
        </p:nvPicPr>
        <p:blipFill rotWithShape="1">
          <a:blip r:embed="rId2">
            <a:alphaModFix/>
          </a:blip>
          <a:srcRect t="2552" b="2561"/>
          <a:stretch/>
        </p:blipFill>
        <p:spPr>
          <a:xfrm>
            <a:off x="429768" y="2129247"/>
            <a:ext cx="475488" cy="361371"/>
          </a:xfrm>
          <a:prstGeom prst="rect">
            <a:avLst/>
          </a:prstGeom>
          <a:noFill/>
          <a:ln>
            <a:noFill/>
          </a:ln>
        </p:spPr>
      </p:pic>
      <p:pic>
        <p:nvPicPr>
          <p:cNvPr id="2985" name="Google Shape;2985;p151"/>
          <p:cNvPicPr preferRelativeResize="0"/>
          <p:nvPr/>
        </p:nvPicPr>
        <p:blipFill rotWithShape="1">
          <a:blip r:embed="rId2">
            <a:alphaModFix/>
          </a:blip>
          <a:srcRect t="2552" b="2561"/>
          <a:stretch/>
        </p:blipFill>
        <p:spPr>
          <a:xfrm>
            <a:off x="429768" y="2577303"/>
            <a:ext cx="475488" cy="361371"/>
          </a:xfrm>
          <a:prstGeom prst="rect">
            <a:avLst/>
          </a:prstGeom>
          <a:noFill/>
          <a:ln>
            <a:noFill/>
          </a:ln>
        </p:spPr>
      </p:pic>
      <p:pic>
        <p:nvPicPr>
          <p:cNvPr id="2986" name="Google Shape;2986;p151"/>
          <p:cNvPicPr preferRelativeResize="0"/>
          <p:nvPr/>
        </p:nvPicPr>
        <p:blipFill rotWithShape="1">
          <a:blip r:embed="rId2">
            <a:alphaModFix/>
          </a:blip>
          <a:srcRect t="2552" b="2561"/>
          <a:stretch/>
        </p:blipFill>
        <p:spPr>
          <a:xfrm>
            <a:off x="429768" y="2999232"/>
            <a:ext cx="475488" cy="361371"/>
          </a:xfrm>
          <a:prstGeom prst="rect">
            <a:avLst/>
          </a:prstGeom>
          <a:noFill/>
          <a:ln>
            <a:noFill/>
          </a:ln>
        </p:spPr>
      </p:pic>
      <p:pic>
        <p:nvPicPr>
          <p:cNvPr id="2987" name="Google Shape;2987;p151"/>
          <p:cNvPicPr preferRelativeResize="0"/>
          <p:nvPr/>
        </p:nvPicPr>
        <p:blipFill rotWithShape="1">
          <a:blip r:embed="rId2">
            <a:alphaModFix/>
          </a:blip>
          <a:srcRect t="2552" b="2561"/>
          <a:stretch/>
        </p:blipFill>
        <p:spPr>
          <a:xfrm>
            <a:off x="429768" y="3438144"/>
            <a:ext cx="475488" cy="361371"/>
          </a:xfrm>
          <a:prstGeom prst="rect">
            <a:avLst/>
          </a:prstGeom>
          <a:noFill/>
          <a:ln>
            <a:noFill/>
          </a:ln>
        </p:spPr>
      </p:pic>
      <p:pic>
        <p:nvPicPr>
          <p:cNvPr id="2988" name="Google Shape;2988;p151"/>
          <p:cNvPicPr preferRelativeResize="0"/>
          <p:nvPr/>
        </p:nvPicPr>
        <p:blipFill rotWithShape="1">
          <a:blip r:embed="rId2">
            <a:alphaModFix/>
          </a:blip>
          <a:srcRect t="2552" b="2561"/>
          <a:stretch/>
        </p:blipFill>
        <p:spPr>
          <a:xfrm>
            <a:off x="429768" y="3877056"/>
            <a:ext cx="475488" cy="361371"/>
          </a:xfrm>
          <a:prstGeom prst="rect">
            <a:avLst/>
          </a:prstGeom>
          <a:noFill/>
          <a:ln>
            <a:noFill/>
          </a:ln>
        </p:spPr>
      </p:pic>
      <p:pic>
        <p:nvPicPr>
          <p:cNvPr id="2989" name="Google Shape;2989;p151"/>
          <p:cNvPicPr preferRelativeResize="0"/>
          <p:nvPr/>
        </p:nvPicPr>
        <p:blipFill rotWithShape="1">
          <a:blip r:embed="rId2">
            <a:alphaModFix/>
          </a:blip>
          <a:srcRect t="2552" b="2561"/>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matchingName="46. Bullets 1–8 (Blue)">
  <p:cSld name="CUSTOM_2_7_1_3_1_1_1_1_1_1_1_1_1">
    <p:spTree>
      <p:nvGrpSpPr>
        <p:cNvPr id="1" name="Shape 2990"/>
        <p:cNvGrpSpPr/>
        <p:nvPr/>
      </p:nvGrpSpPr>
      <p:grpSpPr>
        <a:xfrm>
          <a:off x="0" y="0"/>
          <a:ext cx="0" cy="0"/>
          <a:chOff x="0" y="0"/>
          <a:chExt cx="0" cy="0"/>
        </a:xfrm>
      </p:grpSpPr>
      <p:sp>
        <p:nvSpPr>
          <p:cNvPr id="2991" name="Google Shape;2991;p15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92" name="Google Shape;2992;p15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993" name="Google Shape;2993;p15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994" name="Google Shape;2994;p15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995" name="Google Shape;2995;p15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996" name="Google Shape;2996;p15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97" name="Google Shape;2997;p152"/>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152"/>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99" name="Google Shape;2999;p152"/>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152"/>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01" name="Google Shape;3001;p152"/>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152"/>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03" name="Google Shape;3003;p152"/>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152"/>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05" name="Google Shape;3005;p152"/>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152"/>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07" name="Google Shape;3007;p152"/>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152"/>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09" name="Google Shape;3009;p152"/>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152"/>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11" name="Google Shape;3011;p152"/>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152"/>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3013" name="Google Shape;3013;p152"/>
          <p:cNvPicPr preferRelativeResize="0"/>
          <p:nvPr/>
        </p:nvPicPr>
        <p:blipFill rotWithShape="1">
          <a:blip r:embed="rId2">
            <a:alphaModFix/>
          </a:blip>
          <a:srcRect t="1276" b="1276"/>
          <a:stretch/>
        </p:blipFill>
        <p:spPr>
          <a:xfrm>
            <a:off x="429768" y="1261872"/>
            <a:ext cx="475488" cy="361371"/>
          </a:xfrm>
          <a:prstGeom prst="rect">
            <a:avLst/>
          </a:prstGeom>
          <a:noFill/>
          <a:ln>
            <a:noFill/>
          </a:ln>
        </p:spPr>
      </p:pic>
      <p:pic>
        <p:nvPicPr>
          <p:cNvPr id="3014" name="Google Shape;3014;p152"/>
          <p:cNvPicPr preferRelativeResize="0"/>
          <p:nvPr/>
        </p:nvPicPr>
        <p:blipFill rotWithShape="1">
          <a:blip r:embed="rId2">
            <a:alphaModFix/>
          </a:blip>
          <a:srcRect t="1276" b="1276"/>
          <a:stretch/>
        </p:blipFill>
        <p:spPr>
          <a:xfrm>
            <a:off x="429768" y="1709928"/>
            <a:ext cx="475488" cy="361371"/>
          </a:xfrm>
          <a:prstGeom prst="rect">
            <a:avLst/>
          </a:prstGeom>
          <a:noFill/>
          <a:ln>
            <a:noFill/>
          </a:ln>
        </p:spPr>
      </p:pic>
      <p:pic>
        <p:nvPicPr>
          <p:cNvPr id="3015" name="Google Shape;3015;p152"/>
          <p:cNvPicPr preferRelativeResize="0"/>
          <p:nvPr/>
        </p:nvPicPr>
        <p:blipFill rotWithShape="1">
          <a:blip r:embed="rId2">
            <a:alphaModFix/>
          </a:blip>
          <a:srcRect t="1276" b="1276"/>
          <a:stretch/>
        </p:blipFill>
        <p:spPr>
          <a:xfrm>
            <a:off x="429768" y="2129247"/>
            <a:ext cx="475488" cy="361371"/>
          </a:xfrm>
          <a:prstGeom prst="rect">
            <a:avLst/>
          </a:prstGeom>
          <a:noFill/>
          <a:ln>
            <a:noFill/>
          </a:ln>
        </p:spPr>
      </p:pic>
      <p:pic>
        <p:nvPicPr>
          <p:cNvPr id="3016" name="Google Shape;3016;p152"/>
          <p:cNvPicPr preferRelativeResize="0"/>
          <p:nvPr/>
        </p:nvPicPr>
        <p:blipFill rotWithShape="1">
          <a:blip r:embed="rId2">
            <a:alphaModFix/>
          </a:blip>
          <a:srcRect t="1276" b="1276"/>
          <a:stretch/>
        </p:blipFill>
        <p:spPr>
          <a:xfrm>
            <a:off x="429768" y="2577303"/>
            <a:ext cx="475488" cy="361371"/>
          </a:xfrm>
          <a:prstGeom prst="rect">
            <a:avLst/>
          </a:prstGeom>
          <a:noFill/>
          <a:ln>
            <a:noFill/>
          </a:ln>
        </p:spPr>
      </p:pic>
      <p:pic>
        <p:nvPicPr>
          <p:cNvPr id="3017" name="Google Shape;3017;p152"/>
          <p:cNvPicPr preferRelativeResize="0"/>
          <p:nvPr/>
        </p:nvPicPr>
        <p:blipFill rotWithShape="1">
          <a:blip r:embed="rId2">
            <a:alphaModFix/>
          </a:blip>
          <a:srcRect t="1276" b="1276"/>
          <a:stretch/>
        </p:blipFill>
        <p:spPr>
          <a:xfrm>
            <a:off x="429768" y="2999232"/>
            <a:ext cx="475488" cy="361371"/>
          </a:xfrm>
          <a:prstGeom prst="rect">
            <a:avLst/>
          </a:prstGeom>
          <a:noFill/>
          <a:ln>
            <a:noFill/>
          </a:ln>
        </p:spPr>
      </p:pic>
      <p:pic>
        <p:nvPicPr>
          <p:cNvPr id="3018" name="Google Shape;3018;p152"/>
          <p:cNvPicPr preferRelativeResize="0"/>
          <p:nvPr/>
        </p:nvPicPr>
        <p:blipFill rotWithShape="1">
          <a:blip r:embed="rId2">
            <a:alphaModFix/>
          </a:blip>
          <a:srcRect t="1276" b="1276"/>
          <a:stretch/>
        </p:blipFill>
        <p:spPr>
          <a:xfrm>
            <a:off x="429768" y="3438144"/>
            <a:ext cx="475488" cy="361371"/>
          </a:xfrm>
          <a:prstGeom prst="rect">
            <a:avLst/>
          </a:prstGeom>
          <a:noFill/>
          <a:ln>
            <a:noFill/>
          </a:ln>
        </p:spPr>
      </p:pic>
      <p:pic>
        <p:nvPicPr>
          <p:cNvPr id="3019" name="Google Shape;3019;p152"/>
          <p:cNvPicPr preferRelativeResize="0"/>
          <p:nvPr/>
        </p:nvPicPr>
        <p:blipFill rotWithShape="1">
          <a:blip r:embed="rId2">
            <a:alphaModFix/>
          </a:blip>
          <a:srcRect t="1276" b="1276"/>
          <a:stretch/>
        </p:blipFill>
        <p:spPr>
          <a:xfrm>
            <a:off x="429768" y="3877056"/>
            <a:ext cx="475488" cy="361371"/>
          </a:xfrm>
          <a:prstGeom prst="rect">
            <a:avLst/>
          </a:prstGeom>
          <a:noFill/>
          <a:ln>
            <a:noFill/>
          </a:ln>
        </p:spPr>
      </p:pic>
      <p:pic>
        <p:nvPicPr>
          <p:cNvPr id="3020" name="Google Shape;3020;p152"/>
          <p:cNvPicPr preferRelativeResize="0"/>
          <p:nvPr/>
        </p:nvPicPr>
        <p:blipFill rotWithShape="1">
          <a:blip r:embed="rId2">
            <a:alphaModFix/>
          </a:blip>
          <a:srcRect t="1276" b="1276"/>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15. Homework">
  <p:cSld name="CUSTOM_2_3_1_1_1_1_1_2_1_2_1_1_3_1">
    <p:spTree>
      <p:nvGrpSpPr>
        <p:cNvPr id="1" name="Shape 132"/>
        <p:cNvGrpSpPr/>
        <p:nvPr/>
      </p:nvGrpSpPr>
      <p:grpSpPr>
        <a:xfrm>
          <a:off x="0" y="0"/>
          <a:ext cx="0" cy="0"/>
          <a:chOff x="0" y="0"/>
          <a:chExt cx="0" cy="0"/>
        </a:xfrm>
      </p:grpSpPr>
      <p:pic>
        <p:nvPicPr>
          <p:cNvPr id="133" name="Google Shape;133;p16"/>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34" name="Google Shape;134;p16"/>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5" name="Google Shape;135;p16"/>
          <p:cNvPicPr preferRelativeResize="0"/>
          <p:nvPr/>
        </p:nvPicPr>
        <p:blipFill rotWithShape="1">
          <a:blip r:embed="rId3">
            <a:alphaModFix/>
          </a:blip>
          <a:srcRect l="209" r="209"/>
          <a:stretch/>
        </p:blipFill>
        <p:spPr>
          <a:xfrm>
            <a:off x="858369" y="1097625"/>
            <a:ext cx="1737361" cy="1980591"/>
          </a:xfrm>
          <a:prstGeom prst="rect">
            <a:avLst/>
          </a:prstGeom>
          <a:noFill/>
          <a:ln>
            <a:noFill/>
          </a:ln>
        </p:spPr>
      </p:pic>
      <p:sp>
        <p:nvSpPr>
          <p:cNvPr id="136" name="Google Shape;136;p16"/>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7" name="Google Shape;137;p16"/>
          <p:cNvPicPr preferRelativeResize="0"/>
          <p:nvPr/>
        </p:nvPicPr>
        <p:blipFill>
          <a:blip r:embed="rId4">
            <a:alphaModFix/>
          </a:blip>
          <a:stretch>
            <a:fillRect/>
          </a:stretch>
        </p:blipFill>
        <p:spPr>
          <a:xfrm>
            <a:off x="8062160" y="3975150"/>
            <a:ext cx="548640" cy="725893"/>
          </a:xfrm>
          <a:prstGeom prst="rect">
            <a:avLst/>
          </a:prstGeom>
          <a:noFill/>
          <a:ln>
            <a:noFill/>
          </a:ln>
        </p:spPr>
      </p:pic>
      <p:sp>
        <p:nvSpPr>
          <p:cNvPr id="138" name="Google Shape;138;p1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39" name="Google Shape;139;p16"/>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0" name="Google Shape;140;p16"/>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Due Date:</a:t>
            </a:r>
            <a:endParaRPr sz="1300" b="1">
              <a:solidFill>
                <a:srgbClr val="FFFFFF"/>
              </a:solidFill>
              <a:latin typeface="Roboto"/>
              <a:ea typeface="Roboto"/>
              <a:cs typeface="Roboto"/>
              <a:sym typeface="Roboto"/>
            </a:endParaRPr>
          </a:p>
        </p:txBody>
      </p:sp>
      <p:sp>
        <p:nvSpPr>
          <p:cNvPr id="141" name="Google Shape;141;p16"/>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2" name="Google Shape;142;p16"/>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1800">
          <p15:clr>
            <a:srgbClr val="F9AD4C"/>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matchingName="47. Fist to Five">
  <p:cSld name="CUSTOM_2_3_1_1_3_1_1_2_1_1_1_1">
    <p:spTree>
      <p:nvGrpSpPr>
        <p:cNvPr id="1" name="Shape 3021"/>
        <p:cNvGrpSpPr/>
        <p:nvPr/>
      </p:nvGrpSpPr>
      <p:grpSpPr>
        <a:xfrm>
          <a:off x="0" y="0"/>
          <a:ext cx="0" cy="0"/>
          <a:chOff x="0" y="0"/>
          <a:chExt cx="0" cy="0"/>
        </a:xfrm>
      </p:grpSpPr>
      <p:pic>
        <p:nvPicPr>
          <p:cNvPr id="3022" name="Google Shape;3022;p153"/>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3023" name="Google Shape;3023;p153"/>
          <p:cNvSpPr txBox="1">
            <a:spLocks noGrp="1"/>
          </p:cNvSpPr>
          <p:nvPr>
            <p:ph type="title"/>
          </p:nvPr>
        </p:nvSpPr>
        <p:spPr>
          <a:xfrm>
            <a:off x="274350" y="3307075"/>
            <a:ext cx="8595300" cy="15615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000">
                <a:latin typeface="Roboto Light"/>
                <a:ea typeface="Roboto Light"/>
                <a:cs typeface="Roboto Light"/>
                <a:sym typeface="Roboto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24" name="Google Shape;3024;p15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3025" name="Google Shape;3025;p153"/>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3026" name="Google Shape;3026;p153"/>
          <p:cNvPicPr preferRelativeResize="0"/>
          <p:nvPr/>
        </p:nvPicPr>
        <p:blipFill>
          <a:blip r:embed="rId3">
            <a:alphaModFix/>
          </a:blip>
          <a:stretch>
            <a:fillRect/>
          </a:stretch>
        </p:blipFill>
        <p:spPr>
          <a:xfrm>
            <a:off x="827549" y="769725"/>
            <a:ext cx="7488902" cy="1856625"/>
          </a:xfrm>
          <a:prstGeom prst="rect">
            <a:avLst/>
          </a:prstGeom>
          <a:noFill/>
          <a:ln>
            <a:noFill/>
          </a:ln>
        </p:spPr>
      </p:pic>
      <p:sp>
        <p:nvSpPr>
          <p:cNvPr id="3027" name="Google Shape;3027;p153"/>
          <p:cNvSpPr txBox="1"/>
          <p:nvPr/>
        </p:nvSpPr>
        <p:spPr>
          <a:xfrm>
            <a:off x="202525" y="2754341"/>
            <a:ext cx="8595300" cy="371100"/>
          </a:xfrm>
          <a:prstGeom prst="rect">
            <a:avLst/>
          </a:prstGeom>
          <a:noFill/>
          <a:ln>
            <a:noFill/>
          </a:ln>
        </p:spPr>
        <p:txBody>
          <a:bodyPr spcFirstLastPara="1" wrap="square" lIns="0" tIns="91425" rIns="0" bIns="91425" anchor="t" anchorCtr="0">
            <a:noAutofit/>
          </a:bodyPr>
          <a:lstStyle/>
          <a:p>
            <a:pPr marL="0" lvl="0" indent="0" algn="ctr" rtl="0">
              <a:lnSpc>
                <a:spcPct val="110000"/>
              </a:lnSpc>
              <a:spcBef>
                <a:spcPts val="0"/>
              </a:spcBef>
              <a:spcAft>
                <a:spcPts val="0"/>
              </a:spcAft>
              <a:buNone/>
            </a:pPr>
            <a:r>
              <a:rPr lang="en" sz="2400">
                <a:latin typeface="Roboto Medium"/>
                <a:ea typeface="Roboto Medium"/>
                <a:cs typeface="Roboto Medium"/>
                <a:sym typeface="Roboto Medium"/>
              </a:rPr>
              <a:t>FIST TO FIVE:</a:t>
            </a:r>
            <a:endParaRPr sz="2400">
              <a:latin typeface="Roboto Medium"/>
              <a:ea typeface="Roboto Medium"/>
              <a:cs typeface="Roboto Medium"/>
              <a:sym typeface="Roboto Medium"/>
            </a:endParaRPr>
          </a:p>
        </p:txBody>
      </p:sp>
      <p:cxnSp>
        <p:nvCxnSpPr>
          <p:cNvPr id="3028" name="Google Shape;3028;p153"/>
          <p:cNvCxnSpPr/>
          <p:nvPr/>
        </p:nvCxnSpPr>
        <p:spPr>
          <a:xfrm>
            <a:off x="2305500" y="3307075"/>
            <a:ext cx="45330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matchingName="48. Review">
  <p:cSld name="CUSTOM_17_2_1_2_1">
    <p:spTree>
      <p:nvGrpSpPr>
        <p:cNvPr id="1" name="Shape 3029"/>
        <p:cNvGrpSpPr/>
        <p:nvPr/>
      </p:nvGrpSpPr>
      <p:grpSpPr>
        <a:xfrm>
          <a:off x="0" y="0"/>
          <a:ext cx="0" cy="0"/>
          <a:chOff x="0" y="0"/>
          <a:chExt cx="0" cy="0"/>
        </a:xfrm>
      </p:grpSpPr>
      <p:pic>
        <p:nvPicPr>
          <p:cNvPr id="3030" name="Google Shape;3030;p154"/>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3031" name="Google Shape;3031;p15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3032" name="Google Shape;3032;p154"/>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33" name="Google Shape;3033;p154"/>
          <p:cNvSpPr txBox="1"/>
          <p:nvPr/>
        </p:nvSpPr>
        <p:spPr>
          <a:xfrm>
            <a:off x="274350" y="2880775"/>
            <a:ext cx="85953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a:latin typeface="Roboto Medium"/>
                <a:ea typeface="Roboto Medium"/>
                <a:cs typeface="Roboto Medium"/>
                <a:sym typeface="Roboto Medium"/>
              </a:rPr>
              <a:t>Time’s Up! </a:t>
            </a:r>
            <a:r>
              <a:rPr lang="en" sz="3600">
                <a:latin typeface="Roboto Light"/>
                <a:ea typeface="Roboto Light"/>
                <a:cs typeface="Roboto Light"/>
                <a:sym typeface="Roboto Light"/>
              </a:rPr>
              <a:t>Let’s Review.</a:t>
            </a:r>
            <a:endParaRPr sz="3600">
              <a:latin typeface="Roboto Light"/>
              <a:ea typeface="Roboto Light"/>
              <a:cs typeface="Roboto Light"/>
              <a:sym typeface="Roboto Light"/>
            </a:endParaRPr>
          </a:p>
        </p:txBody>
      </p:sp>
      <p:pic>
        <p:nvPicPr>
          <p:cNvPr id="3034" name="Google Shape;3034;p154"/>
          <p:cNvPicPr preferRelativeResize="0"/>
          <p:nvPr/>
        </p:nvPicPr>
        <p:blipFill>
          <a:blip r:embed="rId3">
            <a:alphaModFix/>
          </a:blip>
          <a:stretch>
            <a:fillRect/>
          </a:stretch>
        </p:blipFill>
        <p:spPr>
          <a:xfrm>
            <a:off x="3960959" y="1143000"/>
            <a:ext cx="1222082" cy="1638675"/>
          </a:xfrm>
          <a:prstGeom prst="rect">
            <a:avLst/>
          </a:prstGeom>
          <a:noFill/>
          <a:ln>
            <a:noFill/>
          </a:ln>
        </p:spPr>
      </p:pic>
    </p:spTree>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matchingName="49. Take a Break 1">
  <p:cSld name="CUSTOM">
    <p:spTree>
      <p:nvGrpSpPr>
        <p:cNvPr id="1" name="Shape 3035"/>
        <p:cNvGrpSpPr/>
        <p:nvPr/>
      </p:nvGrpSpPr>
      <p:grpSpPr>
        <a:xfrm>
          <a:off x="0" y="0"/>
          <a:ext cx="0" cy="0"/>
          <a:chOff x="0" y="0"/>
          <a:chExt cx="0" cy="0"/>
        </a:xfrm>
      </p:grpSpPr>
      <p:sp>
        <p:nvSpPr>
          <p:cNvPr id="3036" name="Google Shape;3036;p15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3037" name="Google Shape;3037;p155"/>
          <p:cNvPicPr preferRelativeResize="0"/>
          <p:nvPr/>
        </p:nvPicPr>
        <p:blipFill>
          <a:blip r:embed="rId2">
            <a:alphaModFix/>
          </a:blip>
          <a:stretch>
            <a:fillRect/>
          </a:stretch>
        </p:blipFill>
        <p:spPr>
          <a:xfrm>
            <a:off x="-42900" y="-24125"/>
            <a:ext cx="9229800" cy="5191749"/>
          </a:xfrm>
          <a:prstGeom prst="rect">
            <a:avLst/>
          </a:prstGeom>
          <a:noFill/>
          <a:ln>
            <a:noFill/>
          </a:ln>
        </p:spPr>
      </p:pic>
    </p:spTree>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matchingName="50. Take a Break 2">
  <p:cSld name="CUSTOM_1">
    <p:spTree>
      <p:nvGrpSpPr>
        <p:cNvPr id="1" name="Shape 3038"/>
        <p:cNvGrpSpPr/>
        <p:nvPr/>
      </p:nvGrpSpPr>
      <p:grpSpPr>
        <a:xfrm>
          <a:off x="0" y="0"/>
          <a:ext cx="0" cy="0"/>
          <a:chOff x="0" y="0"/>
          <a:chExt cx="0" cy="0"/>
        </a:xfrm>
      </p:grpSpPr>
      <p:sp>
        <p:nvSpPr>
          <p:cNvPr id="3039" name="Google Shape;3039;p15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3040" name="Google Shape;3040;p156"/>
          <p:cNvPicPr preferRelativeResize="0"/>
          <p:nvPr/>
        </p:nvPicPr>
        <p:blipFill rotWithShape="1">
          <a:blip r:embed="rId2">
            <a:alphaModFix/>
          </a:blip>
          <a:srcRect/>
          <a:stretch/>
        </p:blipFill>
        <p:spPr>
          <a:xfrm>
            <a:off x="0" y="0"/>
            <a:ext cx="9143971" cy="5143500"/>
          </a:xfrm>
          <a:prstGeom prst="rect">
            <a:avLst/>
          </a:prstGeom>
          <a:noFill/>
          <a:ln>
            <a:noFill/>
          </a:ln>
        </p:spPr>
      </p:pic>
      <p:sp>
        <p:nvSpPr>
          <p:cNvPr id="3041" name="Google Shape;3041;p156"/>
          <p:cNvSpPr txBox="1"/>
          <p:nvPr/>
        </p:nvSpPr>
        <p:spPr>
          <a:xfrm>
            <a:off x="-25" y="411400"/>
            <a:ext cx="91440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3042" name="Google Shape;3042;p156"/>
          <p:cNvCxnSpPr/>
          <p:nvPr/>
        </p:nvCxnSpPr>
        <p:spPr>
          <a:xfrm>
            <a:off x="2305500" y="1468500"/>
            <a:ext cx="45330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matchingName="57. The End">
  <p:cSld name="CUSTOM_7">
    <p:spTree>
      <p:nvGrpSpPr>
        <p:cNvPr id="1" name="Shape 3043"/>
        <p:cNvGrpSpPr/>
        <p:nvPr/>
      </p:nvGrpSpPr>
      <p:grpSpPr>
        <a:xfrm>
          <a:off x="0" y="0"/>
          <a:ext cx="0" cy="0"/>
          <a:chOff x="0" y="0"/>
          <a:chExt cx="0" cy="0"/>
        </a:xfrm>
      </p:grpSpPr>
      <p:pic>
        <p:nvPicPr>
          <p:cNvPr id="3044" name="Google Shape;3044;p157"/>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3045" name="Google Shape;3045;p157"/>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a:t>
            </a:fld>
            <a:endParaRPr sz="600"/>
          </a:p>
        </p:txBody>
      </p:sp>
      <p:sp>
        <p:nvSpPr>
          <p:cNvPr id="3046" name="Google Shape;3046;p157"/>
          <p:cNvSpPr txBox="1"/>
          <p:nvPr/>
        </p:nvSpPr>
        <p:spPr>
          <a:xfrm>
            <a:off x="-12300" y="4916650"/>
            <a:ext cx="7971900" cy="226800"/>
          </a:xfrm>
          <a:prstGeom prst="rect">
            <a:avLst/>
          </a:prstGeom>
          <a:noFill/>
          <a:ln>
            <a:noFill/>
          </a:ln>
        </p:spPr>
        <p:txBody>
          <a:bodyPr spcFirstLastPara="1" wrap="square" lIns="274300" tIns="45700" rIns="0" bIns="0" anchor="t" anchorCtr="0">
            <a:noAutofit/>
          </a:bodyPr>
          <a:lstStyle/>
          <a:p>
            <a:pPr marL="0" lvl="0" indent="0" algn="l" rtl="0">
              <a:spcBef>
                <a:spcPts val="0"/>
              </a:spcBef>
              <a:spcAft>
                <a:spcPts val="0"/>
              </a:spcAft>
              <a:buNone/>
            </a:pPr>
            <a:endParaRPr sz="700"/>
          </a:p>
        </p:txBody>
      </p:sp>
      <p:pic>
        <p:nvPicPr>
          <p:cNvPr id="3047" name="Google Shape;3047;p157"/>
          <p:cNvPicPr preferRelativeResize="0"/>
          <p:nvPr/>
        </p:nvPicPr>
        <p:blipFill>
          <a:blip r:embed="rId3">
            <a:alphaModFix/>
          </a:blip>
          <a:stretch>
            <a:fillRect/>
          </a:stretch>
        </p:blipFill>
        <p:spPr>
          <a:xfrm>
            <a:off x="2048599" y="496138"/>
            <a:ext cx="5046801" cy="4151226"/>
          </a:xfrm>
          <a:prstGeom prst="rect">
            <a:avLst/>
          </a:prstGeom>
          <a:noFill/>
          <a:ln>
            <a:noFill/>
          </a:ln>
          <a:effectLst>
            <a:outerShdw blurRad="57150" dist="19050" dir="5400000" algn="bl" rotWithShape="0">
              <a:srgbClr val="000000">
                <a:alpha val="50000"/>
              </a:srgbClr>
            </a:outerShdw>
          </a:effectLst>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16. Homework with Instructions">
  <p:cSld name="CUSTOM_2_5_2">
    <p:spTree>
      <p:nvGrpSpPr>
        <p:cNvPr id="1" name="Shape 143"/>
        <p:cNvGrpSpPr/>
        <p:nvPr/>
      </p:nvGrpSpPr>
      <p:grpSpPr>
        <a:xfrm>
          <a:off x="0" y="0"/>
          <a:ext cx="0" cy="0"/>
          <a:chOff x="0" y="0"/>
          <a:chExt cx="0" cy="0"/>
        </a:xfrm>
      </p:grpSpPr>
      <p:sp>
        <p:nvSpPr>
          <p:cNvPr id="144" name="Google Shape;144;p17"/>
          <p:cNvSpPr txBox="1">
            <a:spLocks noGrp="1"/>
          </p:cNvSpPr>
          <p:nvPr>
            <p:ph type="body" idx="1"/>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145" name="Google Shape;145;p1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46" name="Google Shape;146;p1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pic>
        <p:nvPicPr>
          <p:cNvPr id="147" name="Google Shape;147;p17"/>
          <p:cNvPicPr preferRelativeResize="0"/>
          <p:nvPr/>
        </p:nvPicPr>
        <p:blipFill rotWithShape="1">
          <a:blip r:embed="rId2">
            <a:alphaModFix/>
          </a:blip>
          <a:srcRect l="504" r="504"/>
          <a:stretch/>
        </p:blipFill>
        <p:spPr>
          <a:xfrm>
            <a:off x="8257069" y="4200875"/>
            <a:ext cx="548641" cy="624077"/>
          </a:xfrm>
          <a:prstGeom prst="rect">
            <a:avLst/>
          </a:prstGeom>
          <a:noFill/>
          <a:ln>
            <a:noFill/>
          </a:ln>
        </p:spPr>
      </p:pic>
      <p:sp>
        <p:nvSpPr>
          <p:cNvPr id="148" name="Google Shape;148;p1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9" name="Google Shape;149;p17"/>
          <p:cNvSpPr txBox="1">
            <a:spLocks noGrp="1"/>
          </p:cNvSpPr>
          <p:nvPr>
            <p:ph type="subTitle" idx="2"/>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50" name="Google Shape;150;p1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51" name="Google Shape;151;p17"/>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2" name="Google Shape;152;p17"/>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5005">
          <p15:clr>
            <a:srgbClr val="F9AD4C"/>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17. Numbered 1–4 (Green)">
  <p:cSld name="CUSTOM_2_7_1">
    <p:spTree>
      <p:nvGrpSpPr>
        <p:cNvPr id="1" name="Shape 153"/>
        <p:cNvGrpSpPr/>
        <p:nvPr/>
      </p:nvGrpSpPr>
      <p:grpSpPr>
        <a:xfrm>
          <a:off x="0" y="0"/>
          <a:ext cx="0" cy="0"/>
          <a:chOff x="0" y="0"/>
          <a:chExt cx="0" cy="0"/>
        </a:xfrm>
      </p:grpSpPr>
      <p:sp>
        <p:nvSpPr>
          <p:cNvPr id="154" name="Google Shape;154;p18"/>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6" name="Google Shape;156;p1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57" name="Google Shape;157;p1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58" name="Google Shape;158;p1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59" name="Google Shape;159;p1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60" name="Google Shape;160;p1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61" name="Google Shape;161;p18"/>
          <p:cNvGrpSpPr/>
          <p:nvPr/>
        </p:nvGrpSpPr>
        <p:grpSpPr>
          <a:xfrm>
            <a:off x="457200" y="1378813"/>
            <a:ext cx="776889" cy="621300"/>
            <a:chOff x="457200" y="1378813"/>
            <a:chExt cx="776889" cy="621300"/>
          </a:xfrm>
        </p:grpSpPr>
        <p:sp>
          <p:nvSpPr>
            <p:cNvPr id="162" name="Google Shape;162;p18"/>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63" name="Google Shape;163;p18"/>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 name="Google Shape;164;p18"/>
          <p:cNvGrpSpPr/>
          <p:nvPr/>
        </p:nvGrpSpPr>
        <p:grpSpPr>
          <a:xfrm>
            <a:off x="457200" y="2228725"/>
            <a:ext cx="776889" cy="621300"/>
            <a:chOff x="457200" y="1378813"/>
            <a:chExt cx="776889" cy="621300"/>
          </a:xfrm>
        </p:grpSpPr>
        <p:sp>
          <p:nvSpPr>
            <p:cNvPr id="165" name="Google Shape;165;p18"/>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66" name="Google Shape;166;p18"/>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7" name="Google Shape;167;p18"/>
          <p:cNvGrpSpPr/>
          <p:nvPr/>
        </p:nvGrpSpPr>
        <p:grpSpPr>
          <a:xfrm>
            <a:off x="457200" y="3073850"/>
            <a:ext cx="776889" cy="621300"/>
            <a:chOff x="457200" y="1378813"/>
            <a:chExt cx="776889" cy="621300"/>
          </a:xfrm>
        </p:grpSpPr>
        <p:sp>
          <p:nvSpPr>
            <p:cNvPr id="168" name="Google Shape;168;p18"/>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69" name="Google Shape;169;p18"/>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0" name="Google Shape;170;p18"/>
          <p:cNvGrpSpPr/>
          <p:nvPr/>
        </p:nvGrpSpPr>
        <p:grpSpPr>
          <a:xfrm>
            <a:off x="457200" y="3923750"/>
            <a:ext cx="776889" cy="621300"/>
            <a:chOff x="457200" y="1378813"/>
            <a:chExt cx="776889" cy="621300"/>
          </a:xfrm>
        </p:grpSpPr>
        <p:sp>
          <p:nvSpPr>
            <p:cNvPr id="171" name="Google Shape;171;p18"/>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72" name="Google Shape;172;p18"/>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3" name="Google Shape;173;p18"/>
          <p:cNvSpPr txBox="1">
            <a:spLocks noGrp="1"/>
          </p:cNvSpPr>
          <p:nvPr>
            <p:ph type="subTitle" idx="3"/>
          </p:nvPr>
        </p:nvSpPr>
        <p:spPr>
          <a:xfrm>
            <a:off x="-12300" y="13980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4" name="Google Shape;174;p18"/>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8"/>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8"/>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8"/>
          <p:cNvSpPr txBox="1">
            <a:spLocks noGrp="1"/>
          </p:cNvSpPr>
          <p:nvPr>
            <p:ph type="subTitle" idx="4"/>
          </p:nvPr>
        </p:nvSpPr>
        <p:spPr>
          <a:xfrm>
            <a:off x="-12300" y="2233538"/>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8" name="Google Shape;178;p18"/>
          <p:cNvSpPr txBox="1">
            <a:spLocks noGrp="1"/>
          </p:cNvSpPr>
          <p:nvPr>
            <p:ph type="subTitle" idx="5"/>
          </p:nvPr>
        </p:nvSpPr>
        <p:spPr>
          <a:xfrm>
            <a:off x="0" y="3076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9" name="Google Shape;179;p18"/>
          <p:cNvSpPr txBox="1">
            <a:spLocks noGrp="1"/>
          </p:cNvSpPr>
          <p:nvPr>
            <p:ph type="subTitle" idx="6"/>
          </p:nvPr>
        </p:nvSpPr>
        <p:spPr>
          <a:xfrm>
            <a:off x="-12300" y="39189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18. Numbered 1–5 (Green)">
  <p:cSld name="CUSTOM_2_7_1_4">
    <p:spTree>
      <p:nvGrpSpPr>
        <p:cNvPr id="1" name="Shape 180"/>
        <p:cNvGrpSpPr/>
        <p:nvPr/>
      </p:nvGrpSpPr>
      <p:grpSpPr>
        <a:xfrm>
          <a:off x="0" y="0"/>
          <a:ext cx="0" cy="0"/>
          <a:chOff x="0" y="0"/>
          <a:chExt cx="0" cy="0"/>
        </a:xfrm>
      </p:grpSpPr>
      <p:sp>
        <p:nvSpPr>
          <p:cNvPr id="181" name="Google Shape;181;p19"/>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3" name="Google Shape;183;p1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84" name="Google Shape;184;p1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85" name="Google Shape;185;p1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86" name="Google Shape;186;p1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87" name="Google Shape;187;p1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88" name="Google Shape;188;p19"/>
          <p:cNvGrpSpPr/>
          <p:nvPr/>
        </p:nvGrpSpPr>
        <p:grpSpPr>
          <a:xfrm>
            <a:off x="457200" y="1300225"/>
            <a:ext cx="776889" cy="621300"/>
            <a:chOff x="457200" y="1378813"/>
            <a:chExt cx="776889" cy="621300"/>
          </a:xfrm>
        </p:grpSpPr>
        <p:sp>
          <p:nvSpPr>
            <p:cNvPr id="189" name="Google Shape;189;p19"/>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90" name="Google Shape;190;p19"/>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1" name="Google Shape;191;p19"/>
          <p:cNvGrpSpPr/>
          <p:nvPr/>
        </p:nvGrpSpPr>
        <p:grpSpPr>
          <a:xfrm>
            <a:off x="457200" y="2000125"/>
            <a:ext cx="776889" cy="621300"/>
            <a:chOff x="457200" y="1378813"/>
            <a:chExt cx="776889" cy="621300"/>
          </a:xfrm>
        </p:grpSpPr>
        <p:sp>
          <p:nvSpPr>
            <p:cNvPr id="192" name="Google Shape;192;p19"/>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93" name="Google Shape;193;p19"/>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 name="Google Shape;194;p19"/>
          <p:cNvGrpSpPr/>
          <p:nvPr/>
        </p:nvGrpSpPr>
        <p:grpSpPr>
          <a:xfrm>
            <a:off x="457200" y="2692850"/>
            <a:ext cx="776889" cy="621300"/>
            <a:chOff x="457200" y="1378813"/>
            <a:chExt cx="776889" cy="621300"/>
          </a:xfrm>
        </p:grpSpPr>
        <p:sp>
          <p:nvSpPr>
            <p:cNvPr id="195" name="Google Shape;195;p19"/>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96" name="Google Shape;196;p19"/>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 name="Google Shape;197;p19"/>
          <p:cNvGrpSpPr/>
          <p:nvPr/>
        </p:nvGrpSpPr>
        <p:grpSpPr>
          <a:xfrm>
            <a:off x="457200" y="3390350"/>
            <a:ext cx="776889" cy="621300"/>
            <a:chOff x="457200" y="1378813"/>
            <a:chExt cx="776889" cy="621300"/>
          </a:xfrm>
        </p:grpSpPr>
        <p:sp>
          <p:nvSpPr>
            <p:cNvPr id="198" name="Google Shape;198;p19"/>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99" name="Google Shape;199;p19"/>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0" name="Google Shape;200;p19"/>
          <p:cNvSpPr txBox="1">
            <a:spLocks noGrp="1"/>
          </p:cNvSpPr>
          <p:nvPr>
            <p:ph type="subTitle" idx="3"/>
          </p:nvPr>
        </p:nvSpPr>
        <p:spPr>
          <a:xfrm>
            <a:off x="-7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1" name="Google Shape;201;p19"/>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9"/>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19"/>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19"/>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5" name="Google Shape;205;p19"/>
          <p:cNvSpPr txBox="1">
            <a:spLocks noGrp="1"/>
          </p:cNvSpPr>
          <p:nvPr>
            <p:ph type="subTitle" idx="5"/>
          </p:nvPr>
        </p:nvSpPr>
        <p:spPr>
          <a:xfrm>
            <a:off x="0" y="2695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6" name="Google Shape;206;p19"/>
          <p:cNvSpPr txBox="1">
            <a:spLocks noGrp="1"/>
          </p:cNvSpPr>
          <p:nvPr>
            <p:ph type="subTitle" idx="6"/>
          </p:nvPr>
        </p:nvSpPr>
        <p:spPr>
          <a:xfrm>
            <a:off x="-12300" y="33855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07" name="Google Shape;207;p19"/>
          <p:cNvGrpSpPr/>
          <p:nvPr/>
        </p:nvGrpSpPr>
        <p:grpSpPr>
          <a:xfrm>
            <a:off x="469500" y="4083075"/>
            <a:ext cx="776889" cy="621300"/>
            <a:chOff x="457200" y="1378813"/>
            <a:chExt cx="776889" cy="621300"/>
          </a:xfrm>
        </p:grpSpPr>
        <p:sp>
          <p:nvSpPr>
            <p:cNvPr id="208" name="Google Shape;208;p19"/>
            <p:cNvSpPr/>
            <p:nvPr/>
          </p:nvSpPr>
          <p:spPr>
            <a:xfrm>
              <a:off x="457200" y="1378813"/>
              <a:ext cx="695400" cy="621300"/>
            </a:xfrm>
            <a:prstGeom prst="roundRect">
              <a:avLst>
                <a:gd name="adj" fmla="val 16667"/>
              </a:avLst>
            </a:prstGeom>
            <a:solidFill>
              <a:srgbClr val="134F5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09" name="Google Shape;209;p19"/>
            <p:cNvSpPr/>
            <p:nvPr/>
          </p:nvSpPr>
          <p:spPr>
            <a:xfrm rot="5400000">
              <a:off x="969614" y="1607625"/>
              <a:ext cx="340325" cy="188625"/>
            </a:xfrm>
            <a:prstGeom prst="flowChartExtract">
              <a:avLst/>
            </a:prstGeom>
            <a:solidFill>
              <a:srgbClr val="134F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0" name="Google Shape;210;p19"/>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9"/>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19. Numbered 1–6 (Gray)">
  <p:cSld name="CUSTOM_2_7_1_3_1_1">
    <p:spTree>
      <p:nvGrpSpPr>
        <p:cNvPr id="1" name="Shape 212"/>
        <p:cNvGrpSpPr/>
        <p:nvPr/>
      </p:nvGrpSpPr>
      <p:grpSpPr>
        <a:xfrm>
          <a:off x="0" y="0"/>
          <a:ext cx="0" cy="0"/>
          <a:chOff x="0" y="0"/>
          <a:chExt cx="0" cy="0"/>
        </a:xfrm>
      </p:grpSpPr>
      <p:sp>
        <p:nvSpPr>
          <p:cNvPr id="213" name="Google Shape;213;p20"/>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15" name="Google Shape;215;p2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16" name="Google Shape;216;p2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17" name="Google Shape;217;p2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18" name="Google Shape;218;p2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19" name="Google Shape;219;p2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20" name="Google Shape;220;p20"/>
          <p:cNvGrpSpPr/>
          <p:nvPr/>
        </p:nvGrpSpPr>
        <p:grpSpPr>
          <a:xfrm>
            <a:off x="457200" y="1237825"/>
            <a:ext cx="776900" cy="486300"/>
            <a:chOff x="457200" y="1466425"/>
            <a:chExt cx="776900" cy="486300"/>
          </a:xfrm>
        </p:grpSpPr>
        <p:sp>
          <p:nvSpPr>
            <p:cNvPr id="221" name="Google Shape;221;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22" name="Google Shape;222;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3" name="Google Shape;223;p20"/>
          <p:cNvSpPr txBox="1">
            <a:spLocks noGrp="1"/>
          </p:cNvSpPr>
          <p:nvPr>
            <p:ph type="subTitle" idx="3"/>
          </p:nvPr>
        </p:nvSpPr>
        <p:spPr>
          <a:xfrm>
            <a:off x="-12150" y="12746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24" name="Google Shape;224;p20"/>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5" name="Google Shape;225;p20"/>
          <p:cNvGrpSpPr/>
          <p:nvPr/>
        </p:nvGrpSpPr>
        <p:grpSpPr>
          <a:xfrm>
            <a:off x="457200" y="1828900"/>
            <a:ext cx="776900" cy="486300"/>
            <a:chOff x="457200" y="1466425"/>
            <a:chExt cx="776900" cy="486300"/>
          </a:xfrm>
        </p:grpSpPr>
        <p:sp>
          <p:nvSpPr>
            <p:cNvPr id="226" name="Google Shape;226;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27" name="Google Shape;227;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8" name="Google Shape;228;p20"/>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9" name="Google Shape;229;p20"/>
          <p:cNvGrpSpPr/>
          <p:nvPr/>
        </p:nvGrpSpPr>
        <p:grpSpPr>
          <a:xfrm>
            <a:off x="457200" y="2419975"/>
            <a:ext cx="776900" cy="486300"/>
            <a:chOff x="457200" y="1466425"/>
            <a:chExt cx="776900" cy="486300"/>
          </a:xfrm>
        </p:grpSpPr>
        <p:sp>
          <p:nvSpPr>
            <p:cNvPr id="230" name="Google Shape;230;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31" name="Google Shape;231;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2" name="Google Shape;232;p20"/>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3" name="Google Shape;233;p20"/>
          <p:cNvGrpSpPr/>
          <p:nvPr/>
        </p:nvGrpSpPr>
        <p:grpSpPr>
          <a:xfrm>
            <a:off x="457200" y="3011050"/>
            <a:ext cx="776900" cy="486300"/>
            <a:chOff x="457200" y="1466425"/>
            <a:chExt cx="776900" cy="486300"/>
          </a:xfrm>
        </p:grpSpPr>
        <p:sp>
          <p:nvSpPr>
            <p:cNvPr id="234" name="Google Shape;234;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35" name="Google Shape;235;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6" name="Google Shape;236;p20"/>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7" name="Google Shape;237;p20"/>
          <p:cNvGrpSpPr/>
          <p:nvPr/>
        </p:nvGrpSpPr>
        <p:grpSpPr>
          <a:xfrm>
            <a:off x="457200" y="3602137"/>
            <a:ext cx="776900" cy="486300"/>
            <a:chOff x="457200" y="1466425"/>
            <a:chExt cx="776900" cy="486300"/>
          </a:xfrm>
        </p:grpSpPr>
        <p:sp>
          <p:nvSpPr>
            <p:cNvPr id="238" name="Google Shape;238;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39" name="Google Shape;239;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0" name="Google Shape;240;p20"/>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1" name="Google Shape;241;p20"/>
          <p:cNvGrpSpPr/>
          <p:nvPr/>
        </p:nvGrpSpPr>
        <p:grpSpPr>
          <a:xfrm>
            <a:off x="457200" y="4193262"/>
            <a:ext cx="776900" cy="486300"/>
            <a:chOff x="457200" y="1466425"/>
            <a:chExt cx="776900" cy="486300"/>
          </a:xfrm>
        </p:grpSpPr>
        <p:sp>
          <p:nvSpPr>
            <p:cNvPr id="242" name="Google Shape;242;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43" name="Google Shape;243;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4" name="Google Shape;244;p20"/>
          <p:cNvSpPr txBox="1">
            <a:spLocks noGrp="1"/>
          </p:cNvSpPr>
          <p:nvPr>
            <p:ph type="subTitle" idx="4"/>
          </p:nvPr>
        </p:nvSpPr>
        <p:spPr>
          <a:xfrm>
            <a:off x="-12075" y="18488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5" name="Google Shape;245;p20"/>
          <p:cNvSpPr txBox="1">
            <a:spLocks noGrp="1"/>
          </p:cNvSpPr>
          <p:nvPr>
            <p:ph type="subTitle" idx="5"/>
          </p:nvPr>
        </p:nvSpPr>
        <p:spPr>
          <a:xfrm>
            <a:off x="-12075" y="24399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6" name="Google Shape;246;p20"/>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7" name="Google Shape;247;p20"/>
          <p:cNvSpPr txBox="1">
            <a:spLocks noGrp="1"/>
          </p:cNvSpPr>
          <p:nvPr>
            <p:ph type="subTitle" idx="7"/>
          </p:nvPr>
        </p:nvSpPr>
        <p:spPr>
          <a:xfrm>
            <a:off x="12475" y="3622088"/>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8" name="Google Shape;248;p20"/>
          <p:cNvSpPr txBox="1">
            <a:spLocks noGrp="1"/>
          </p:cNvSpPr>
          <p:nvPr>
            <p:ph type="subTitle" idx="8"/>
          </p:nvPr>
        </p:nvSpPr>
        <p:spPr>
          <a:xfrm>
            <a:off x="12475" y="4236125"/>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2. Title Slide: UX/UI Design">
  <p:cSld name="CUSTOM_2_3_1_1_1_1_1_2_1_2_1_1_1_1_2_2_1_1_1">
    <p:spTree>
      <p:nvGrpSpPr>
        <p:cNvPr id="1" name="Shape 17"/>
        <p:cNvGrpSpPr/>
        <p:nvPr/>
      </p:nvGrpSpPr>
      <p:grpSpPr>
        <a:xfrm>
          <a:off x="0" y="0"/>
          <a:ext cx="0" cy="0"/>
          <a:chOff x="0" y="0"/>
          <a:chExt cx="0" cy="0"/>
        </a:xfrm>
      </p:grpSpPr>
      <p:pic>
        <p:nvPicPr>
          <p:cNvPr id="18" name="Google Shape;18;p3"/>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19" name="Google Shape;19;p3"/>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UX/UI Design</a:t>
            </a:r>
            <a:endParaRPr sz="1800">
              <a:solidFill>
                <a:srgbClr val="FFFFFF"/>
              </a:solidFill>
              <a:latin typeface="Roboto Medium"/>
              <a:ea typeface="Roboto Medium"/>
              <a:cs typeface="Roboto Medium"/>
              <a:sym typeface="Roboto Medium"/>
            </a:endParaRPr>
          </a:p>
        </p:txBody>
      </p:sp>
      <p:pic>
        <p:nvPicPr>
          <p:cNvPr id="21" name="Google Shape;21;p3"/>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22" name="Google Shape;22;p3"/>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 name="Google Shape;23;p3"/>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 name="Google Shape;24;p3"/>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25" name="Google Shape;25;p3"/>
          <p:cNvPicPr preferRelativeResize="0"/>
          <p:nvPr/>
        </p:nvPicPr>
        <p:blipFill>
          <a:blip r:embed="rId4">
            <a:alphaModFix/>
          </a:blip>
          <a:stretch>
            <a:fillRect/>
          </a:stretch>
        </p:blipFill>
        <p:spPr>
          <a:xfrm>
            <a:off x="584735" y="1058550"/>
            <a:ext cx="2560322" cy="1920238"/>
          </a:xfrm>
          <a:prstGeom prst="rect">
            <a:avLst/>
          </a:prstGeom>
          <a:noFill/>
          <a:ln>
            <a:noFill/>
          </a:ln>
        </p:spPr>
      </p:pic>
      <p:sp>
        <p:nvSpPr>
          <p:cNvPr id="26" name="Google Shape;26;p3"/>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20. Numbered 1–6 (Blue)">
  <p:cSld name="CUSTOM_2_7_1_3_1_1_2">
    <p:spTree>
      <p:nvGrpSpPr>
        <p:cNvPr id="1" name="Shape 249"/>
        <p:cNvGrpSpPr/>
        <p:nvPr/>
      </p:nvGrpSpPr>
      <p:grpSpPr>
        <a:xfrm>
          <a:off x="0" y="0"/>
          <a:ext cx="0" cy="0"/>
          <a:chOff x="0" y="0"/>
          <a:chExt cx="0" cy="0"/>
        </a:xfrm>
      </p:grpSpPr>
      <p:sp>
        <p:nvSpPr>
          <p:cNvPr id="250" name="Google Shape;250;p21"/>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2" name="Google Shape;252;p2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53" name="Google Shape;253;p2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54" name="Google Shape;254;p2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55" name="Google Shape;255;p2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56" name="Google Shape;256;p2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57" name="Google Shape;257;p21"/>
          <p:cNvGrpSpPr/>
          <p:nvPr/>
        </p:nvGrpSpPr>
        <p:grpSpPr>
          <a:xfrm>
            <a:off x="457200" y="1237825"/>
            <a:ext cx="776900" cy="486300"/>
            <a:chOff x="457200" y="1466425"/>
            <a:chExt cx="776900" cy="486300"/>
          </a:xfrm>
        </p:grpSpPr>
        <p:sp>
          <p:nvSpPr>
            <p:cNvPr id="258" name="Google Shape;258;p21"/>
            <p:cNvSpPr/>
            <p:nvPr/>
          </p:nvSpPr>
          <p:spPr>
            <a:xfrm>
              <a:off x="457200" y="1466425"/>
              <a:ext cx="695400" cy="486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59" name="Google Shape;259;p21"/>
            <p:cNvSpPr/>
            <p:nvPr/>
          </p:nvSpPr>
          <p:spPr>
            <a:xfrm rot="5400000">
              <a:off x="973100" y="1624950"/>
              <a:ext cx="33337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0" name="Google Shape;260;p21"/>
          <p:cNvSpPr txBox="1">
            <a:spLocks noGrp="1"/>
          </p:cNvSpPr>
          <p:nvPr>
            <p:ph type="subTitle" idx="3"/>
          </p:nvPr>
        </p:nvSpPr>
        <p:spPr>
          <a:xfrm>
            <a:off x="-12225" y="12746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1" name="Google Shape;261;p21"/>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2" name="Google Shape;262;p21"/>
          <p:cNvGrpSpPr/>
          <p:nvPr/>
        </p:nvGrpSpPr>
        <p:grpSpPr>
          <a:xfrm>
            <a:off x="457200" y="1828900"/>
            <a:ext cx="776900" cy="486300"/>
            <a:chOff x="457200" y="1466425"/>
            <a:chExt cx="776900" cy="486300"/>
          </a:xfrm>
        </p:grpSpPr>
        <p:sp>
          <p:nvSpPr>
            <p:cNvPr id="263" name="Google Shape;263;p21"/>
            <p:cNvSpPr/>
            <p:nvPr/>
          </p:nvSpPr>
          <p:spPr>
            <a:xfrm>
              <a:off x="457200" y="1466425"/>
              <a:ext cx="695400" cy="486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64" name="Google Shape;264;p21"/>
            <p:cNvSpPr/>
            <p:nvPr/>
          </p:nvSpPr>
          <p:spPr>
            <a:xfrm rot="5400000">
              <a:off x="973100" y="1624950"/>
              <a:ext cx="33337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5" name="Google Shape;265;p21"/>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6" name="Google Shape;266;p21"/>
          <p:cNvGrpSpPr/>
          <p:nvPr/>
        </p:nvGrpSpPr>
        <p:grpSpPr>
          <a:xfrm>
            <a:off x="457200" y="2419975"/>
            <a:ext cx="776900" cy="486300"/>
            <a:chOff x="457200" y="1466425"/>
            <a:chExt cx="776900" cy="486300"/>
          </a:xfrm>
        </p:grpSpPr>
        <p:sp>
          <p:nvSpPr>
            <p:cNvPr id="267" name="Google Shape;267;p21"/>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68" name="Google Shape;268;p21"/>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9" name="Google Shape;269;p21"/>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0" name="Google Shape;270;p21"/>
          <p:cNvGrpSpPr/>
          <p:nvPr/>
        </p:nvGrpSpPr>
        <p:grpSpPr>
          <a:xfrm>
            <a:off x="457200" y="3011050"/>
            <a:ext cx="776900" cy="486300"/>
            <a:chOff x="457200" y="1466425"/>
            <a:chExt cx="776900" cy="486300"/>
          </a:xfrm>
        </p:grpSpPr>
        <p:sp>
          <p:nvSpPr>
            <p:cNvPr id="271" name="Google Shape;271;p21"/>
            <p:cNvSpPr/>
            <p:nvPr/>
          </p:nvSpPr>
          <p:spPr>
            <a:xfrm>
              <a:off x="457200" y="1466425"/>
              <a:ext cx="695400" cy="486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72" name="Google Shape;272;p21"/>
            <p:cNvSpPr/>
            <p:nvPr/>
          </p:nvSpPr>
          <p:spPr>
            <a:xfrm rot="5400000">
              <a:off x="973100" y="1624950"/>
              <a:ext cx="33337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3" name="Google Shape;273;p21"/>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4" name="Google Shape;274;p21"/>
          <p:cNvGrpSpPr/>
          <p:nvPr/>
        </p:nvGrpSpPr>
        <p:grpSpPr>
          <a:xfrm>
            <a:off x="457200" y="3602137"/>
            <a:ext cx="776900" cy="486300"/>
            <a:chOff x="457200" y="1466425"/>
            <a:chExt cx="776900" cy="486300"/>
          </a:xfrm>
        </p:grpSpPr>
        <p:sp>
          <p:nvSpPr>
            <p:cNvPr id="275" name="Google Shape;275;p21"/>
            <p:cNvSpPr/>
            <p:nvPr/>
          </p:nvSpPr>
          <p:spPr>
            <a:xfrm>
              <a:off x="457200" y="1466425"/>
              <a:ext cx="695400" cy="486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76" name="Google Shape;276;p21"/>
            <p:cNvSpPr/>
            <p:nvPr/>
          </p:nvSpPr>
          <p:spPr>
            <a:xfrm rot="5400000">
              <a:off x="973100" y="1624950"/>
              <a:ext cx="33337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7" name="Google Shape;277;p21"/>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8" name="Google Shape;278;p21"/>
          <p:cNvGrpSpPr/>
          <p:nvPr/>
        </p:nvGrpSpPr>
        <p:grpSpPr>
          <a:xfrm>
            <a:off x="457200" y="4193262"/>
            <a:ext cx="776900" cy="486300"/>
            <a:chOff x="457200" y="1466425"/>
            <a:chExt cx="776900" cy="486300"/>
          </a:xfrm>
        </p:grpSpPr>
        <p:sp>
          <p:nvSpPr>
            <p:cNvPr id="279" name="Google Shape;279;p21"/>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80" name="Google Shape;280;p21"/>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1" name="Google Shape;281;p21"/>
          <p:cNvSpPr txBox="1">
            <a:spLocks noGrp="1"/>
          </p:cNvSpPr>
          <p:nvPr>
            <p:ph type="subTitle" idx="4"/>
          </p:nvPr>
        </p:nvSpPr>
        <p:spPr>
          <a:xfrm>
            <a:off x="-12300" y="1858813"/>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2" name="Google Shape;282;p21"/>
          <p:cNvSpPr txBox="1">
            <a:spLocks noGrp="1"/>
          </p:cNvSpPr>
          <p:nvPr>
            <p:ph type="subTitle" idx="5"/>
          </p:nvPr>
        </p:nvSpPr>
        <p:spPr>
          <a:xfrm>
            <a:off x="12250" y="2439925"/>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3" name="Google Shape;283;p21"/>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4" name="Google Shape;284;p21"/>
          <p:cNvSpPr txBox="1">
            <a:spLocks noGrp="1"/>
          </p:cNvSpPr>
          <p:nvPr>
            <p:ph type="subTitle" idx="7"/>
          </p:nvPr>
        </p:nvSpPr>
        <p:spPr>
          <a:xfrm>
            <a:off x="-12125" y="362210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5" name="Google Shape;285;p21"/>
          <p:cNvSpPr txBox="1">
            <a:spLocks noGrp="1"/>
          </p:cNvSpPr>
          <p:nvPr>
            <p:ph type="subTitle" idx="8"/>
          </p:nvPr>
        </p:nvSpPr>
        <p:spPr>
          <a:xfrm>
            <a:off x="-12150" y="42361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21. Numbered 1–7 (Gray)">
  <p:cSld name="CUSTOM_2_7_1_3_1_1_1">
    <p:spTree>
      <p:nvGrpSpPr>
        <p:cNvPr id="1" name="Shape 286"/>
        <p:cNvGrpSpPr/>
        <p:nvPr/>
      </p:nvGrpSpPr>
      <p:grpSpPr>
        <a:xfrm>
          <a:off x="0" y="0"/>
          <a:ext cx="0" cy="0"/>
          <a:chOff x="0" y="0"/>
          <a:chExt cx="0" cy="0"/>
        </a:xfrm>
      </p:grpSpPr>
      <p:sp>
        <p:nvSpPr>
          <p:cNvPr id="287" name="Google Shape;287;p22"/>
          <p:cNvSpPr/>
          <p:nvPr/>
        </p:nvSpPr>
        <p:spPr>
          <a:xfrm>
            <a:off x="1254500" y="11616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2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9" name="Google Shape;289;p2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90" name="Google Shape;290;p2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91" name="Google Shape;291;p2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92" name="Google Shape;292;p2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93" name="Google Shape;293;p2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94" name="Google Shape;294;p22"/>
          <p:cNvGrpSpPr/>
          <p:nvPr/>
        </p:nvGrpSpPr>
        <p:grpSpPr>
          <a:xfrm>
            <a:off x="457222" y="1149803"/>
            <a:ext cx="713194" cy="446423"/>
            <a:chOff x="457200" y="1466425"/>
            <a:chExt cx="776900" cy="486300"/>
          </a:xfrm>
        </p:grpSpPr>
        <p:sp>
          <p:nvSpPr>
            <p:cNvPr id="295" name="Google Shape;295;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296" name="Google Shape;296;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7" name="Google Shape;297;p22"/>
          <p:cNvSpPr txBox="1">
            <a:spLocks noGrp="1"/>
          </p:cNvSpPr>
          <p:nvPr>
            <p:ph type="subTitle" idx="3"/>
          </p:nvPr>
        </p:nvSpPr>
        <p:spPr>
          <a:xfrm>
            <a:off x="0" y="11753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8" name="Google Shape;298;p22"/>
          <p:cNvSpPr/>
          <p:nvPr/>
        </p:nvSpPr>
        <p:spPr>
          <a:xfrm>
            <a:off x="1254500" y="16842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9" name="Google Shape;299;p22"/>
          <p:cNvGrpSpPr/>
          <p:nvPr/>
        </p:nvGrpSpPr>
        <p:grpSpPr>
          <a:xfrm>
            <a:off x="457222" y="1672428"/>
            <a:ext cx="713194" cy="446423"/>
            <a:chOff x="457200" y="1466425"/>
            <a:chExt cx="776900" cy="486300"/>
          </a:xfrm>
        </p:grpSpPr>
        <p:sp>
          <p:nvSpPr>
            <p:cNvPr id="300" name="Google Shape;300;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301" name="Google Shape;301;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2" name="Google Shape;302;p22"/>
          <p:cNvSpPr txBox="1">
            <a:spLocks noGrp="1"/>
          </p:cNvSpPr>
          <p:nvPr>
            <p:ph type="subTitle" idx="4"/>
          </p:nvPr>
        </p:nvSpPr>
        <p:spPr>
          <a:xfrm>
            <a:off x="125" y="16979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3" name="Google Shape;303;p22"/>
          <p:cNvSpPr/>
          <p:nvPr/>
        </p:nvSpPr>
        <p:spPr>
          <a:xfrm>
            <a:off x="1254475" y="220740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4" name="Google Shape;304;p22"/>
          <p:cNvGrpSpPr/>
          <p:nvPr/>
        </p:nvGrpSpPr>
        <p:grpSpPr>
          <a:xfrm>
            <a:off x="457197" y="2195578"/>
            <a:ext cx="713194" cy="446423"/>
            <a:chOff x="457200" y="1466425"/>
            <a:chExt cx="776900" cy="486300"/>
          </a:xfrm>
        </p:grpSpPr>
        <p:sp>
          <p:nvSpPr>
            <p:cNvPr id="305" name="Google Shape;305;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306" name="Google Shape;306;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7" name="Google Shape;307;p22"/>
          <p:cNvSpPr txBox="1">
            <a:spLocks noGrp="1"/>
          </p:cNvSpPr>
          <p:nvPr>
            <p:ph type="subTitle" idx="5"/>
          </p:nvPr>
        </p:nvSpPr>
        <p:spPr>
          <a:xfrm>
            <a:off x="0" y="222110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8" name="Google Shape;308;p22"/>
          <p:cNvSpPr/>
          <p:nvPr/>
        </p:nvSpPr>
        <p:spPr>
          <a:xfrm>
            <a:off x="1254475" y="27300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9" name="Google Shape;309;p22"/>
          <p:cNvGrpSpPr/>
          <p:nvPr/>
        </p:nvGrpSpPr>
        <p:grpSpPr>
          <a:xfrm>
            <a:off x="457197" y="2718203"/>
            <a:ext cx="713194" cy="446423"/>
            <a:chOff x="457200" y="1466425"/>
            <a:chExt cx="776900" cy="486300"/>
          </a:xfrm>
        </p:grpSpPr>
        <p:sp>
          <p:nvSpPr>
            <p:cNvPr id="310" name="Google Shape;310;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311" name="Google Shape;311;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2" name="Google Shape;312;p22"/>
          <p:cNvSpPr txBox="1">
            <a:spLocks noGrp="1"/>
          </p:cNvSpPr>
          <p:nvPr>
            <p:ph type="subTitle" idx="6"/>
          </p:nvPr>
        </p:nvSpPr>
        <p:spPr>
          <a:xfrm>
            <a:off x="-125" y="27437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13" name="Google Shape;313;p22"/>
          <p:cNvSpPr/>
          <p:nvPr/>
        </p:nvSpPr>
        <p:spPr>
          <a:xfrm>
            <a:off x="1254500" y="32526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4" name="Google Shape;314;p22"/>
          <p:cNvGrpSpPr/>
          <p:nvPr/>
        </p:nvGrpSpPr>
        <p:grpSpPr>
          <a:xfrm>
            <a:off x="457222" y="3240828"/>
            <a:ext cx="713194" cy="446423"/>
            <a:chOff x="457200" y="1466425"/>
            <a:chExt cx="776900" cy="486300"/>
          </a:xfrm>
        </p:grpSpPr>
        <p:sp>
          <p:nvSpPr>
            <p:cNvPr id="315" name="Google Shape;315;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316" name="Google Shape;316;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7" name="Google Shape;317;p22"/>
          <p:cNvSpPr txBox="1">
            <a:spLocks noGrp="1"/>
          </p:cNvSpPr>
          <p:nvPr>
            <p:ph type="subTitle" idx="7"/>
          </p:nvPr>
        </p:nvSpPr>
        <p:spPr>
          <a:xfrm>
            <a:off x="25" y="32663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18" name="Google Shape;318;p22"/>
          <p:cNvSpPr/>
          <p:nvPr/>
        </p:nvSpPr>
        <p:spPr>
          <a:xfrm>
            <a:off x="1254500" y="377527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9" name="Google Shape;319;p22"/>
          <p:cNvGrpSpPr/>
          <p:nvPr/>
        </p:nvGrpSpPr>
        <p:grpSpPr>
          <a:xfrm>
            <a:off x="457222" y="3763453"/>
            <a:ext cx="713194" cy="446423"/>
            <a:chOff x="457200" y="1466425"/>
            <a:chExt cx="776900" cy="486300"/>
          </a:xfrm>
        </p:grpSpPr>
        <p:sp>
          <p:nvSpPr>
            <p:cNvPr id="320" name="Google Shape;320;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321" name="Google Shape;321;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2" name="Google Shape;322;p22"/>
          <p:cNvSpPr txBox="1">
            <a:spLocks noGrp="1"/>
          </p:cNvSpPr>
          <p:nvPr>
            <p:ph type="subTitle" idx="8"/>
          </p:nvPr>
        </p:nvSpPr>
        <p:spPr>
          <a:xfrm>
            <a:off x="-50" y="378897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23" name="Google Shape;323;p22"/>
          <p:cNvSpPr/>
          <p:nvPr/>
        </p:nvSpPr>
        <p:spPr>
          <a:xfrm>
            <a:off x="1254500" y="43234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4" name="Google Shape;324;p22"/>
          <p:cNvGrpSpPr/>
          <p:nvPr/>
        </p:nvGrpSpPr>
        <p:grpSpPr>
          <a:xfrm>
            <a:off x="457222" y="4311603"/>
            <a:ext cx="713194" cy="446423"/>
            <a:chOff x="457200" y="1466425"/>
            <a:chExt cx="776900" cy="486300"/>
          </a:xfrm>
        </p:grpSpPr>
        <p:sp>
          <p:nvSpPr>
            <p:cNvPr id="325" name="Google Shape;325;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326" name="Google Shape;326;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7" name="Google Shape;327;p22"/>
          <p:cNvSpPr txBox="1">
            <a:spLocks noGrp="1"/>
          </p:cNvSpPr>
          <p:nvPr>
            <p:ph type="subTitle" idx="9"/>
          </p:nvPr>
        </p:nvSpPr>
        <p:spPr>
          <a:xfrm>
            <a:off x="25" y="43371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22. Numbered 1–8 (Gray)">
  <p:cSld name="CUSTOM_2_7_1_3_1_1_1_1">
    <p:spTree>
      <p:nvGrpSpPr>
        <p:cNvPr id="1" name="Shape 328"/>
        <p:cNvGrpSpPr/>
        <p:nvPr/>
      </p:nvGrpSpPr>
      <p:grpSpPr>
        <a:xfrm>
          <a:off x="0" y="0"/>
          <a:ext cx="0" cy="0"/>
          <a:chOff x="0" y="0"/>
          <a:chExt cx="0" cy="0"/>
        </a:xfrm>
      </p:grpSpPr>
      <p:sp>
        <p:nvSpPr>
          <p:cNvPr id="329" name="Google Shape;329;p2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30" name="Google Shape;330;p2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31" name="Google Shape;331;p2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32" name="Google Shape;332;p2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333" name="Google Shape;333;p2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34" name="Google Shape;334;p2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35" name="Google Shape;335;p23"/>
          <p:cNvSpPr/>
          <p:nvPr/>
        </p:nvSpPr>
        <p:spPr>
          <a:xfrm>
            <a:off x="1179113" y="387300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6" name="Google Shape;336;p23"/>
          <p:cNvGrpSpPr/>
          <p:nvPr/>
        </p:nvGrpSpPr>
        <p:grpSpPr>
          <a:xfrm>
            <a:off x="457427" y="3873038"/>
            <a:ext cx="602564" cy="377174"/>
            <a:chOff x="457200" y="1466425"/>
            <a:chExt cx="776900" cy="486300"/>
          </a:xfrm>
        </p:grpSpPr>
        <p:sp>
          <p:nvSpPr>
            <p:cNvPr id="337" name="Google Shape;337;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338" name="Google Shape;338;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9" name="Google Shape;339;p23"/>
          <p:cNvSpPr txBox="1">
            <a:spLocks noGrp="1"/>
          </p:cNvSpPr>
          <p:nvPr>
            <p:ph type="subTitle" idx="3"/>
          </p:nvPr>
        </p:nvSpPr>
        <p:spPr>
          <a:xfrm>
            <a:off x="-12100" y="3873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0" name="Google Shape;340;p23"/>
          <p:cNvSpPr/>
          <p:nvPr/>
        </p:nvSpPr>
        <p:spPr>
          <a:xfrm>
            <a:off x="1179000" y="431111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1" name="Google Shape;341;p23"/>
          <p:cNvGrpSpPr/>
          <p:nvPr/>
        </p:nvGrpSpPr>
        <p:grpSpPr>
          <a:xfrm>
            <a:off x="457315" y="4311142"/>
            <a:ext cx="602564" cy="377174"/>
            <a:chOff x="457200" y="1466425"/>
            <a:chExt cx="776900" cy="486300"/>
          </a:xfrm>
        </p:grpSpPr>
        <p:sp>
          <p:nvSpPr>
            <p:cNvPr id="342" name="Google Shape;342;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343" name="Google Shape;343;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4" name="Google Shape;344;p23"/>
          <p:cNvSpPr txBox="1">
            <a:spLocks noGrp="1"/>
          </p:cNvSpPr>
          <p:nvPr>
            <p:ph type="subTitle" idx="4"/>
          </p:nvPr>
        </p:nvSpPr>
        <p:spPr>
          <a:xfrm>
            <a:off x="-12075" y="43112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5" name="Google Shape;345;p23"/>
          <p:cNvSpPr/>
          <p:nvPr/>
        </p:nvSpPr>
        <p:spPr>
          <a:xfrm>
            <a:off x="1179063" y="299663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6" name="Google Shape;346;p23"/>
          <p:cNvGrpSpPr/>
          <p:nvPr/>
        </p:nvGrpSpPr>
        <p:grpSpPr>
          <a:xfrm>
            <a:off x="457377" y="2996663"/>
            <a:ext cx="602564" cy="377174"/>
            <a:chOff x="457200" y="1466425"/>
            <a:chExt cx="776900" cy="486300"/>
          </a:xfrm>
        </p:grpSpPr>
        <p:sp>
          <p:nvSpPr>
            <p:cNvPr id="347" name="Google Shape;347;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348" name="Google Shape;348;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9" name="Google Shape;349;p23"/>
          <p:cNvSpPr txBox="1">
            <a:spLocks noGrp="1"/>
          </p:cNvSpPr>
          <p:nvPr>
            <p:ph type="subTitle" idx="5"/>
          </p:nvPr>
        </p:nvSpPr>
        <p:spPr>
          <a:xfrm>
            <a:off x="-12150" y="29967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0" name="Google Shape;350;p23"/>
          <p:cNvSpPr/>
          <p:nvPr/>
        </p:nvSpPr>
        <p:spPr>
          <a:xfrm>
            <a:off x="1178950" y="343473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1" name="Google Shape;351;p23"/>
          <p:cNvGrpSpPr/>
          <p:nvPr/>
        </p:nvGrpSpPr>
        <p:grpSpPr>
          <a:xfrm>
            <a:off x="457265" y="3434767"/>
            <a:ext cx="602564" cy="377174"/>
            <a:chOff x="457200" y="1466425"/>
            <a:chExt cx="776900" cy="486300"/>
          </a:xfrm>
        </p:grpSpPr>
        <p:sp>
          <p:nvSpPr>
            <p:cNvPr id="352" name="Google Shape;352;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353" name="Google Shape;353;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4" name="Google Shape;354;p23"/>
          <p:cNvSpPr txBox="1">
            <a:spLocks noGrp="1"/>
          </p:cNvSpPr>
          <p:nvPr>
            <p:ph type="subTitle" idx="6"/>
          </p:nvPr>
        </p:nvSpPr>
        <p:spPr>
          <a:xfrm>
            <a:off x="-12150" y="34348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5" name="Google Shape;355;p23"/>
          <p:cNvSpPr/>
          <p:nvPr/>
        </p:nvSpPr>
        <p:spPr>
          <a:xfrm>
            <a:off x="1179088" y="213525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6" name="Google Shape;356;p23"/>
          <p:cNvGrpSpPr/>
          <p:nvPr/>
        </p:nvGrpSpPr>
        <p:grpSpPr>
          <a:xfrm>
            <a:off x="457402" y="2135288"/>
            <a:ext cx="602564" cy="377174"/>
            <a:chOff x="457200" y="1466425"/>
            <a:chExt cx="776900" cy="486300"/>
          </a:xfrm>
        </p:grpSpPr>
        <p:sp>
          <p:nvSpPr>
            <p:cNvPr id="357" name="Google Shape;357;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358" name="Google Shape;358;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9" name="Google Shape;359;p23"/>
          <p:cNvSpPr txBox="1">
            <a:spLocks noGrp="1"/>
          </p:cNvSpPr>
          <p:nvPr>
            <p:ph type="subTitle" idx="7"/>
          </p:nvPr>
        </p:nvSpPr>
        <p:spPr>
          <a:xfrm>
            <a:off x="-12125" y="21353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60" name="Google Shape;360;p23"/>
          <p:cNvSpPr/>
          <p:nvPr/>
        </p:nvSpPr>
        <p:spPr>
          <a:xfrm>
            <a:off x="1178975" y="257336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1" name="Google Shape;361;p23"/>
          <p:cNvGrpSpPr/>
          <p:nvPr/>
        </p:nvGrpSpPr>
        <p:grpSpPr>
          <a:xfrm>
            <a:off x="457290" y="2573392"/>
            <a:ext cx="602564" cy="377174"/>
            <a:chOff x="457200" y="1466425"/>
            <a:chExt cx="776900" cy="486300"/>
          </a:xfrm>
        </p:grpSpPr>
        <p:sp>
          <p:nvSpPr>
            <p:cNvPr id="362" name="Google Shape;362;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363" name="Google Shape;363;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4" name="Google Shape;364;p23"/>
          <p:cNvSpPr txBox="1">
            <a:spLocks noGrp="1"/>
          </p:cNvSpPr>
          <p:nvPr>
            <p:ph type="subTitle" idx="8"/>
          </p:nvPr>
        </p:nvSpPr>
        <p:spPr>
          <a:xfrm>
            <a:off x="-12250" y="25735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65" name="Google Shape;365;p23"/>
          <p:cNvSpPr/>
          <p:nvPr/>
        </p:nvSpPr>
        <p:spPr>
          <a:xfrm>
            <a:off x="1179038" y="125888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6" name="Google Shape;366;p23"/>
          <p:cNvGrpSpPr/>
          <p:nvPr/>
        </p:nvGrpSpPr>
        <p:grpSpPr>
          <a:xfrm>
            <a:off x="457352" y="1258913"/>
            <a:ext cx="602564" cy="377174"/>
            <a:chOff x="457200" y="1466425"/>
            <a:chExt cx="776900" cy="486300"/>
          </a:xfrm>
        </p:grpSpPr>
        <p:sp>
          <p:nvSpPr>
            <p:cNvPr id="367" name="Google Shape;367;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368" name="Google Shape;368;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9" name="Google Shape;369;p23"/>
          <p:cNvSpPr txBox="1">
            <a:spLocks noGrp="1"/>
          </p:cNvSpPr>
          <p:nvPr>
            <p:ph type="subTitle" idx="9"/>
          </p:nvPr>
        </p:nvSpPr>
        <p:spPr>
          <a:xfrm>
            <a:off x="-12300" y="12590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0" name="Google Shape;370;p23"/>
          <p:cNvSpPr/>
          <p:nvPr/>
        </p:nvSpPr>
        <p:spPr>
          <a:xfrm>
            <a:off x="1178925" y="169698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1" name="Google Shape;371;p23"/>
          <p:cNvGrpSpPr/>
          <p:nvPr/>
        </p:nvGrpSpPr>
        <p:grpSpPr>
          <a:xfrm>
            <a:off x="457240" y="1697017"/>
            <a:ext cx="602564" cy="377174"/>
            <a:chOff x="457200" y="1466425"/>
            <a:chExt cx="776900" cy="486300"/>
          </a:xfrm>
        </p:grpSpPr>
        <p:sp>
          <p:nvSpPr>
            <p:cNvPr id="372" name="Google Shape;372;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373" name="Google Shape;373;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4" name="Google Shape;374;p23"/>
          <p:cNvSpPr txBox="1">
            <a:spLocks noGrp="1"/>
          </p:cNvSpPr>
          <p:nvPr>
            <p:ph type="subTitle" idx="13"/>
          </p:nvPr>
        </p:nvSpPr>
        <p:spPr>
          <a:xfrm>
            <a:off x="-12300" y="1697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23. Numbered 1–8 (Green)">
  <p:cSld name="CUSTOM_2_7_1_3_1_1_1_1_1">
    <p:spTree>
      <p:nvGrpSpPr>
        <p:cNvPr id="1" name="Shape 375"/>
        <p:cNvGrpSpPr/>
        <p:nvPr/>
      </p:nvGrpSpPr>
      <p:grpSpPr>
        <a:xfrm>
          <a:off x="0" y="0"/>
          <a:ext cx="0" cy="0"/>
          <a:chOff x="0" y="0"/>
          <a:chExt cx="0" cy="0"/>
        </a:xfrm>
      </p:grpSpPr>
      <p:sp>
        <p:nvSpPr>
          <p:cNvPr id="376" name="Google Shape;376;p2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7" name="Google Shape;377;p2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78" name="Google Shape;378;p2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79" name="Google Shape;379;p2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380" name="Google Shape;380;p2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81" name="Google Shape;381;p2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2" name="Google Shape;382;p24"/>
          <p:cNvSpPr/>
          <p:nvPr/>
        </p:nvSpPr>
        <p:spPr>
          <a:xfrm>
            <a:off x="1179113" y="387300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3" name="Google Shape;383;p24"/>
          <p:cNvGrpSpPr/>
          <p:nvPr/>
        </p:nvGrpSpPr>
        <p:grpSpPr>
          <a:xfrm>
            <a:off x="457427" y="3873038"/>
            <a:ext cx="602564" cy="377174"/>
            <a:chOff x="457200" y="1466425"/>
            <a:chExt cx="776900" cy="486300"/>
          </a:xfrm>
        </p:grpSpPr>
        <p:sp>
          <p:nvSpPr>
            <p:cNvPr id="384" name="Google Shape;384;p24"/>
            <p:cNvSpPr/>
            <p:nvPr/>
          </p:nvSpPr>
          <p:spPr>
            <a:xfrm>
              <a:off x="457200" y="1466425"/>
              <a:ext cx="695400" cy="486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385" name="Google Shape;385;p24"/>
            <p:cNvSpPr/>
            <p:nvPr/>
          </p:nvSpPr>
          <p:spPr>
            <a:xfrm rot="5400000">
              <a:off x="973100" y="1624950"/>
              <a:ext cx="33337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6" name="Google Shape;386;p24"/>
          <p:cNvSpPr txBox="1">
            <a:spLocks noGrp="1"/>
          </p:cNvSpPr>
          <p:nvPr>
            <p:ph type="subTitle" idx="3"/>
          </p:nvPr>
        </p:nvSpPr>
        <p:spPr>
          <a:xfrm>
            <a:off x="-12100" y="3873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7" name="Google Shape;387;p24"/>
          <p:cNvSpPr/>
          <p:nvPr/>
        </p:nvSpPr>
        <p:spPr>
          <a:xfrm>
            <a:off x="1179000" y="431111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8" name="Google Shape;388;p24"/>
          <p:cNvGrpSpPr/>
          <p:nvPr/>
        </p:nvGrpSpPr>
        <p:grpSpPr>
          <a:xfrm>
            <a:off x="457315" y="4311142"/>
            <a:ext cx="602564" cy="377174"/>
            <a:chOff x="457200" y="1466425"/>
            <a:chExt cx="776900" cy="486300"/>
          </a:xfrm>
        </p:grpSpPr>
        <p:sp>
          <p:nvSpPr>
            <p:cNvPr id="389" name="Google Shape;389;p24"/>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390" name="Google Shape;390;p24"/>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1" name="Google Shape;391;p24"/>
          <p:cNvSpPr txBox="1">
            <a:spLocks noGrp="1"/>
          </p:cNvSpPr>
          <p:nvPr>
            <p:ph type="subTitle" idx="4"/>
          </p:nvPr>
        </p:nvSpPr>
        <p:spPr>
          <a:xfrm>
            <a:off x="-12075" y="43112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92" name="Google Shape;392;p24"/>
          <p:cNvSpPr/>
          <p:nvPr/>
        </p:nvSpPr>
        <p:spPr>
          <a:xfrm>
            <a:off x="1179063" y="299663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3" name="Google Shape;393;p24"/>
          <p:cNvGrpSpPr/>
          <p:nvPr/>
        </p:nvGrpSpPr>
        <p:grpSpPr>
          <a:xfrm>
            <a:off x="457377" y="2996663"/>
            <a:ext cx="602564" cy="377174"/>
            <a:chOff x="457200" y="1466425"/>
            <a:chExt cx="776900" cy="486300"/>
          </a:xfrm>
        </p:grpSpPr>
        <p:sp>
          <p:nvSpPr>
            <p:cNvPr id="394" name="Google Shape;394;p24"/>
            <p:cNvSpPr/>
            <p:nvPr/>
          </p:nvSpPr>
          <p:spPr>
            <a:xfrm>
              <a:off x="457200" y="1466425"/>
              <a:ext cx="695400" cy="486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395" name="Google Shape;395;p24"/>
            <p:cNvSpPr/>
            <p:nvPr/>
          </p:nvSpPr>
          <p:spPr>
            <a:xfrm rot="5400000">
              <a:off x="973100" y="1624950"/>
              <a:ext cx="33337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6" name="Google Shape;396;p24"/>
          <p:cNvSpPr txBox="1">
            <a:spLocks noGrp="1"/>
          </p:cNvSpPr>
          <p:nvPr>
            <p:ph type="subTitle" idx="5"/>
          </p:nvPr>
        </p:nvSpPr>
        <p:spPr>
          <a:xfrm>
            <a:off x="-12150" y="29967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97" name="Google Shape;397;p24"/>
          <p:cNvSpPr/>
          <p:nvPr/>
        </p:nvSpPr>
        <p:spPr>
          <a:xfrm>
            <a:off x="1178950" y="343473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8" name="Google Shape;398;p24"/>
          <p:cNvGrpSpPr/>
          <p:nvPr/>
        </p:nvGrpSpPr>
        <p:grpSpPr>
          <a:xfrm>
            <a:off x="457265" y="3434767"/>
            <a:ext cx="602564" cy="377174"/>
            <a:chOff x="457200" y="1466425"/>
            <a:chExt cx="776900" cy="486300"/>
          </a:xfrm>
        </p:grpSpPr>
        <p:sp>
          <p:nvSpPr>
            <p:cNvPr id="399" name="Google Shape;399;p24"/>
            <p:cNvSpPr/>
            <p:nvPr/>
          </p:nvSpPr>
          <p:spPr>
            <a:xfrm>
              <a:off x="457200" y="1466425"/>
              <a:ext cx="695400" cy="486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400" name="Google Shape;400;p24"/>
            <p:cNvSpPr/>
            <p:nvPr/>
          </p:nvSpPr>
          <p:spPr>
            <a:xfrm rot="5400000">
              <a:off x="973100" y="1624950"/>
              <a:ext cx="33337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1" name="Google Shape;401;p24"/>
          <p:cNvSpPr txBox="1">
            <a:spLocks noGrp="1"/>
          </p:cNvSpPr>
          <p:nvPr>
            <p:ph type="subTitle" idx="6"/>
          </p:nvPr>
        </p:nvSpPr>
        <p:spPr>
          <a:xfrm>
            <a:off x="-12150" y="34348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2" name="Google Shape;402;p24"/>
          <p:cNvSpPr/>
          <p:nvPr/>
        </p:nvSpPr>
        <p:spPr>
          <a:xfrm>
            <a:off x="1179088" y="213525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3" name="Google Shape;403;p24"/>
          <p:cNvGrpSpPr/>
          <p:nvPr/>
        </p:nvGrpSpPr>
        <p:grpSpPr>
          <a:xfrm>
            <a:off x="457402" y="2135288"/>
            <a:ext cx="602564" cy="377174"/>
            <a:chOff x="457200" y="1466425"/>
            <a:chExt cx="776900" cy="486300"/>
          </a:xfrm>
        </p:grpSpPr>
        <p:sp>
          <p:nvSpPr>
            <p:cNvPr id="404" name="Google Shape;404;p24"/>
            <p:cNvSpPr/>
            <p:nvPr/>
          </p:nvSpPr>
          <p:spPr>
            <a:xfrm>
              <a:off x="457200" y="1466425"/>
              <a:ext cx="695400" cy="486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405" name="Google Shape;405;p24"/>
            <p:cNvSpPr/>
            <p:nvPr/>
          </p:nvSpPr>
          <p:spPr>
            <a:xfrm rot="5400000">
              <a:off x="973100" y="1624950"/>
              <a:ext cx="33337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6" name="Google Shape;406;p24"/>
          <p:cNvSpPr txBox="1">
            <a:spLocks noGrp="1"/>
          </p:cNvSpPr>
          <p:nvPr>
            <p:ph type="subTitle" idx="7"/>
          </p:nvPr>
        </p:nvSpPr>
        <p:spPr>
          <a:xfrm>
            <a:off x="175" y="2135375"/>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7" name="Google Shape;407;p24"/>
          <p:cNvSpPr/>
          <p:nvPr/>
        </p:nvSpPr>
        <p:spPr>
          <a:xfrm>
            <a:off x="1178975" y="257336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8" name="Google Shape;408;p24"/>
          <p:cNvGrpSpPr/>
          <p:nvPr/>
        </p:nvGrpSpPr>
        <p:grpSpPr>
          <a:xfrm>
            <a:off x="457290" y="2573392"/>
            <a:ext cx="602564" cy="377174"/>
            <a:chOff x="457200" y="1466425"/>
            <a:chExt cx="776900" cy="486300"/>
          </a:xfrm>
        </p:grpSpPr>
        <p:sp>
          <p:nvSpPr>
            <p:cNvPr id="409" name="Google Shape;409;p24"/>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410" name="Google Shape;410;p24"/>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1" name="Google Shape;411;p24"/>
          <p:cNvSpPr txBox="1">
            <a:spLocks noGrp="1"/>
          </p:cNvSpPr>
          <p:nvPr>
            <p:ph type="subTitle" idx="8"/>
          </p:nvPr>
        </p:nvSpPr>
        <p:spPr>
          <a:xfrm>
            <a:off x="-12300" y="25735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12" name="Google Shape;412;p24"/>
          <p:cNvSpPr/>
          <p:nvPr/>
        </p:nvSpPr>
        <p:spPr>
          <a:xfrm>
            <a:off x="1179038" y="125888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3" name="Google Shape;413;p24"/>
          <p:cNvGrpSpPr/>
          <p:nvPr/>
        </p:nvGrpSpPr>
        <p:grpSpPr>
          <a:xfrm>
            <a:off x="457352" y="1258913"/>
            <a:ext cx="602564" cy="377174"/>
            <a:chOff x="457200" y="1466425"/>
            <a:chExt cx="776900" cy="486300"/>
          </a:xfrm>
        </p:grpSpPr>
        <p:sp>
          <p:nvSpPr>
            <p:cNvPr id="414" name="Google Shape;414;p24"/>
            <p:cNvSpPr/>
            <p:nvPr/>
          </p:nvSpPr>
          <p:spPr>
            <a:xfrm>
              <a:off x="457200" y="1466425"/>
              <a:ext cx="695400" cy="486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415" name="Google Shape;415;p24"/>
            <p:cNvSpPr/>
            <p:nvPr/>
          </p:nvSpPr>
          <p:spPr>
            <a:xfrm rot="5400000">
              <a:off x="973100" y="1624950"/>
              <a:ext cx="33337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6" name="Google Shape;416;p24"/>
          <p:cNvSpPr txBox="1">
            <a:spLocks noGrp="1"/>
          </p:cNvSpPr>
          <p:nvPr>
            <p:ph type="subTitle" idx="9"/>
          </p:nvPr>
        </p:nvSpPr>
        <p:spPr>
          <a:xfrm>
            <a:off x="0" y="1259000"/>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17" name="Google Shape;417;p24"/>
          <p:cNvSpPr/>
          <p:nvPr/>
        </p:nvSpPr>
        <p:spPr>
          <a:xfrm>
            <a:off x="1178925" y="169698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8" name="Google Shape;418;p24"/>
          <p:cNvGrpSpPr/>
          <p:nvPr/>
        </p:nvGrpSpPr>
        <p:grpSpPr>
          <a:xfrm>
            <a:off x="457240" y="1697017"/>
            <a:ext cx="602564" cy="377174"/>
            <a:chOff x="457200" y="1466425"/>
            <a:chExt cx="776900" cy="486300"/>
          </a:xfrm>
        </p:grpSpPr>
        <p:sp>
          <p:nvSpPr>
            <p:cNvPr id="419" name="Google Shape;419;p24"/>
            <p:cNvSpPr/>
            <p:nvPr/>
          </p:nvSpPr>
          <p:spPr>
            <a:xfrm>
              <a:off x="457200" y="1466425"/>
              <a:ext cx="695400" cy="486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420" name="Google Shape;420;p24"/>
            <p:cNvSpPr/>
            <p:nvPr/>
          </p:nvSpPr>
          <p:spPr>
            <a:xfrm rot="5400000">
              <a:off x="973100" y="1624950"/>
              <a:ext cx="33337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1" name="Google Shape;421;p24"/>
          <p:cNvSpPr txBox="1">
            <a:spLocks noGrp="1"/>
          </p:cNvSpPr>
          <p:nvPr>
            <p:ph type="subTitle" idx="13"/>
          </p:nvPr>
        </p:nvSpPr>
        <p:spPr>
          <a:xfrm>
            <a:off x="0" y="1697125"/>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24. Numbered 1–3 (Green)">
  <p:cSld name="CUSTOM_2_7_1_5">
    <p:spTree>
      <p:nvGrpSpPr>
        <p:cNvPr id="1" name="Shape 422"/>
        <p:cNvGrpSpPr/>
        <p:nvPr/>
      </p:nvGrpSpPr>
      <p:grpSpPr>
        <a:xfrm>
          <a:off x="0" y="0"/>
          <a:ext cx="0" cy="0"/>
          <a:chOff x="0" y="0"/>
          <a:chExt cx="0" cy="0"/>
        </a:xfrm>
      </p:grpSpPr>
      <p:sp>
        <p:nvSpPr>
          <p:cNvPr id="423" name="Google Shape;423;p2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24" name="Google Shape;424;p2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25" name="Google Shape;425;p2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26" name="Google Shape;426;p2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427" name="Google Shape;427;p2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28" name="Google Shape;428;p2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29" name="Google Shape;429;p25"/>
          <p:cNvGrpSpPr/>
          <p:nvPr/>
        </p:nvGrpSpPr>
        <p:grpSpPr>
          <a:xfrm>
            <a:off x="457181" y="1345103"/>
            <a:ext cx="533372" cy="533480"/>
            <a:chOff x="457200" y="1378813"/>
            <a:chExt cx="695400" cy="695450"/>
          </a:xfrm>
        </p:grpSpPr>
        <p:sp>
          <p:nvSpPr>
            <p:cNvPr id="430" name="Google Shape;430;p25"/>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31" name="Google Shape;431;p25"/>
            <p:cNvSpPr/>
            <p:nvPr/>
          </p:nvSpPr>
          <p:spPr>
            <a:xfrm rot="10800000">
              <a:off x="634726" y="1885638"/>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2" name="Google Shape;432;p25"/>
          <p:cNvSpPr/>
          <p:nvPr/>
        </p:nvSpPr>
        <p:spPr>
          <a:xfrm flipH="1">
            <a:off x="724275"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5"/>
          <p:cNvSpPr txBox="1">
            <a:spLocks noGrp="1"/>
          </p:cNvSpPr>
          <p:nvPr>
            <p:ph type="subTitle" idx="3"/>
          </p:nvPr>
        </p:nvSpPr>
        <p:spPr>
          <a:xfrm>
            <a:off x="724275"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34" name="Google Shape;434;p25"/>
          <p:cNvGrpSpPr/>
          <p:nvPr/>
        </p:nvGrpSpPr>
        <p:grpSpPr>
          <a:xfrm>
            <a:off x="3305156" y="1345103"/>
            <a:ext cx="533372" cy="533480"/>
            <a:chOff x="457200" y="1378813"/>
            <a:chExt cx="695400" cy="695450"/>
          </a:xfrm>
        </p:grpSpPr>
        <p:sp>
          <p:nvSpPr>
            <p:cNvPr id="435" name="Google Shape;435;p25"/>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436" name="Google Shape;436;p25"/>
            <p:cNvSpPr/>
            <p:nvPr/>
          </p:nvSpPr>
          <p:spPr>
            <a:xfrm rot="10800000">
              <a:off x="634726" y="1885638"/>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7" name="Google Shape;437;p25"/>
          <p:cNvSpPr/>
          <p:nvPr/>
        </p:nvSpPr>
        <p:spPr>
          <a:xfrm flipH="1">
            <a:off x="3572250"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5"/>
          <p:cNvSpPr txBox="1">
            <a:spLocks noGrp="1"/>
          </p:cNvSpPr>
          <p:nvPr>
            <p:ph type="subTitle" idx="4"/>
          </p:nvPr>
        </p:nvSpPr>
        <p:spPr>
          <a:xfrm>
            <a:off x="3572250"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39" name="Google Shape;439;p25"/>
          <p:cNvGrpSpPr/>
          <p:nvPr/>
        </p:nvGrpSpPr>
        <p:grpSpPr>
          <a:xfrm>
            <a:off x="6134081" y="1345853"/>
            <a:ext cx="533372" cy="533480"/>
            <a:chOff x="457200" y="1378813"/>
            <a:chExt cx="695400" cy="695450"/>
          </a:xfrm>
        </p:grpSpPr>
        <p:sp>
          <p:nvSpPr>
            <p:cNvPr id="440" name="Google Shape;440;p25"/>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441" name="Google Shape;441;p25"/>
            <p:cNvSpPr/>
            <p:nvPr/>
          </p:nvSpPr>
          <p:spPr>
            <a:xfrm rot="10800000">
              <a:off x="634726" y="1885638"/>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2" name="Google Shape;442;p25"/>
          <p:cNvSpPr/>
          <p:nvPr/>
        </p:nvSpPr>
        <p:spPr>
          <a:xfrm flipH="1">
            <a:off x="6401175" y="193852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25"/>
          <p:cNvSpPr txBox="1">
            <a:spLocks noGrp="1"/>
          </p:cNvSpPr>
          <p:nvPr>
            <p:ph type="subTitle" idx="5"/>
          </p:nvPr>
        </p:nvSpPr>
        <p:spPr>
          <a:xfrm>
            <a:off x="6401175" y="193858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25. Numbered 1–2 (Blue)">
  <p:cSld name="CUSTOM_2_7_1_5_2_1">
    <p:spTree>
      <p:nvGrpSpPr>
        <p:cNvPr id="1" name="Shape 444"/>
        <p:cNvGrpSpPr/>
        <p:nvPr/>
      </p:nvGrpSpPr>
      <p:grpSpPr>
        <a:xfrm>
          <a:off x="0" y="0"/>
          <a:ext cx="0" cy="0"/>
          <a:chOff x="0" y="0"/>
          <a:chExt cx="0" cy="0"/>
        </a:xfrm>
      </p:grpSpPr>
      <p:pic>
        <p:nvPicPr>
          <p:cNvPr id="445" name="Google Shape;445;p26"/>
          <p:cNvPicPr preferRelativeResize="0"/>
          <p:nvPr/>
        </p:nvPicPr>
        <p:blipFill>
          <a:blip r:embed="rId2">
            <a:alphaModFix/>
          </a:blip>
          <a:stretch>
            <a:fillRect/>
          </a:stretch>
        </p:blipFill>
        <p:spPr>
          <a:xfrm>
            <a:off x="4286263" y="1183050"/>
            <a:ext cx="827470" cy="3662574"/>
          </a:xfrm>
          <a:prstGeom prst="rect">
            <a:avLst/>
          </a:prstGeom>
          <a:noFill/>
          <a:ln>
            <a:noFill/>
          </a:ln>
        </p:spPr>
      </p:pic>
      <p:sp>
        <p:nvSpPr>
          <p:cNvPr id="446" name="Google Shape;446;p26"/>
          <p:cNvSpPr/>
          <p:nvPr/>
        </p:nvSpPr>
        <p:spPr>
          <a:xfrm>
            <a:off x="1076325" y="142355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48" name="Google Shape;448;p2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49" name="Google Shape;449;p2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50" name="Google Shape;450;p2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451" name="Google Shape;451;p2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52" name="Google Shape;452;p2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53" name="Google Shape;453;p26"/>
          <p:cNvGrpSpPr/>
          <p:nvPr/>
        </p:nvGrpSpPr>
        <p:grpSpPr>
          <a:xfrm>
            <a:off x="457206" y="1421303"/>
            <a:ext cx="533372" cy="533480"/>
            <a:chOff x="457200" y="1378813"/>
            <a:chExt cx="695400" cy="695450"/>
          </a:xfrm>
        </p:grpSpPr>
        <p:sp>
          <p:nvSpPr>
            <p:cNvPr id="454" name="Google Shape;454;p26"/>
            <p:cNvSpPr/>
            <p:nvPr/>
          </p:nvSpPr>
          <p:spPr>
            <a:xfrm>
              <a:off x="457200" y="1378813"/>
              <a:ext cx="695400" cy="621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55" name="Google Shape;455;p26"/>
            <p:cNvSpPr/>
            <p:nvPr/>
          </p:nvSpPr>
          <p:spPr>
            <a:xfrm rot="10800000">
              <a:off x="634726" y="1885638"/>
              <a:ext cx="34032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6" name="Google Shape;456;p26"/>
          <p:cNvSpPr txBox="1">
            <a:spLocks noGrp="1"/>
          </p:cNvSpPr>
          <p:nvPr>
            <p:ph type="subTitle" idx="3"/>
          </p:nvPr>
        </p:nvSpPr>
        <p:spPr>
          <a:xfrm>
            <a:off x="-12300" y="2135850"/>
            <a:ext cx="4298400" cy="25446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7" name="Google Shape;457;p26"/>
          <p:cNvSpPr txBox="1">
            <a:spLocks noGrp="1"/>
          </p:cNvSpPr>
          <p:nvPr>
            <p:ph type="subTitle" idx="4"/>
          </p:nvPr>
        </p:nvSpPr>
        <p:spPr>
          <a:xfrm>
            <a:off x="1076325" y="1423475"/>
            <a:ext cx="3057600" cy="476100"/>
          </a:xfrm>
          <a:prstGeom prst="rect">
            <a:avLst/>
          </a:prstGeom>
          <a:noFill/>
          <a:ln>
            <a:noFill/>
          </a:ln>
        </p:spPr>
        <p:txBody>
          <a:bodyPr spcFirstLastPara="1" wrap="square" lIns="182875" tIns="0" rIns="457200" bIns="0" anchor="ctr"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8" name="Google Shape;458;p26"/>
          <p:cNvSpPr/>
          <p:nvPr/>
        </p:nvSpPr>
        <p:spPr>
          <a:xfrm>
            <a:off x="5555425" y="142580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9" name="Google Shape;459;p26"/>
          <p:cNvGrpSpPr/>
          <p:nvPr/>
        </p:nvGrpSpPr>
        <p:grpSpPr>
          <a:xfrm>
            <a:off x="4936306" y="1423553"/>
            <a:ext cx="533372" cy="533480"/>
            <a:chOff x="457200" y="1378813"/>
            <a:chExt cx="695400" cy="695450"/>
          </a:xfrm>
        </p:grpSpPr>
        <p:sp>
          <p:nvSpPr>
            <p:cNvPr id="460" name="Google Shape;460;p26"/>
            <p:cNvSpPr/>
            <p:nvPr/>
          </p:nvSpPr>
          <p:spPr>
            <a:xfrm>
              <a:off x="457200" y="1378813"/>
              <a:ext cx="695400" cy="621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461" name="Google Shape;461;p26"/>
            <p:cNvSpPr/>
            <p:nvPr/>
          </p:nvSpPr>
          <p:spPr>
            <a:xfrm rot="10800000">
              <a:off x="634726" y="1885638"/>
              <a:ext cx="34032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2" name="Google Shape;462;p26"/>
          <p:cNvSpPr txBox="1">
            <a:spLocks noGrp="1"/>
          </p:cNvSpPr>
          <p:nvPr>
            <p:ph type="subTitle" idx="5"/>
          </p:nvPr>
        </p:nvSpPr>
        <p:spPr>
          <a:xfrm>
            <a:off x="4466800" y="2138100"/>
            <a:ext cx="4298400" cy="25446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63" name="Google Shape;463;p26"/>
          <p:cNvSpPr txBox="1">
            <a:spLocks noGrp="1"/>
          </p:cNvSpPr>
          <p:nvPr>
            <p:ph type="subTitle" idx="6"/>
          </p:nvPr>
        </p:nvSpPr>
        <p:spPr>
          <a:xfrm>
            <a:off x="5555425" y="1425725"/>
            <a:ext cx="3057600" cy="476100"/>
          </a:xfrm>
          <a:prstGeom prst="rect">
            <a:avLst/>
          </a:prstGeom>
          <a:noFill/>
          <a:ln>
            <a:noFill/>
          </a:ln>
        </p:spPr>
        <p:txBody>
          <a:bodyPr spcFirstLastPara="1" wrap="square" lIns="182875" tIns="0" rIns="457200" bIns="0" anchor="ctr"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26. Numbered 1–5 (Grey)">
  <p:cSld name="CUSTOM_2_7_1_5_1">
    <p:spTree>
      <p:nvGrpSpPr>
        <p:cNvPr id="1" name="Shape 464"/>
        <p:cNvGrpSpPr/>
        <p:nvPr/>
      </p:nvGrpSpPr>
      <p:grpSpPr>
        <a:xfrm>
          <a:off x="0" y="0"/>
          <a:ext cx="0" cy="0"/>
          <a:chOff x="0" y="0"/>
          <a:chExt cx="0" cy="0"/>
        </a:xfrm>
      </p:grpSpPr>
      <p:sp>
        <p:nvSpPr>
          <p:cNvPr id="465" name="Google Shape;465;p2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66" name="Google Shape;466;p2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67" name="Google Shape;467;p2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68" name="Google Shape;468;p2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469" name="Google Shape;469;p2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70" name="Google Shape;470;p2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71" name="Google Shape;471;p27"/>
          <p:cNvSpPr/>
          <p:nvPr/>
        </p:nvSpPr>
        <p:spPr>
          <a:xfrm>
            <a:off x="400050" y="125272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01</a:t>
            </a:r>
            <a:endParaRPr sz="4800">
              <a:latin typeface="Roboto Light"/>
              <a:ea typeface="Roboto Light"/>
              <a:cs typeface="Roboto Light"/>
              <a:sym typeface="Roboto Light"/>
            </a:endParaRPr>
          </a:p>
        </p:txBody>
      </p:sp>
      <p:sp>
        <p:nvSpPr>
          <p:cNvPr id="472" name="Google Shape;472;p27"/>
          <p:cNvSpPr/>
          <p:nvPr/>
        </p:nvSpPr>
        <p:spPr>
          <a:xfrm>
            <a:off x="1190550" y="127657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7"/>
          <p:cNvSpPr/>
          <p:nvPr/>
        </p:nvSpPr>
        <p:spPr>
          <a:xfrm>
            <a:off x="1133475" y="127657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7"/>
          <p:cNvSpPr/>
          <p:nvPr/>
        </p:nvSpPr>
        <p:spPr>
          <a:xfrm flipH="1">
            <a:off x="457188" y="196237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7"/>
          <p:cNvSpPr/>
          <p:nvPr/>
        </p:nvSpPr>
        <p:spPr>
          <a:xfrm flipH="1">
            <a:off x="876063" y="196237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7"/>
          <p:cNvSpPr/>
          <p:nvPr/>
        </p:nvSpPr>
        <p:spPr>
          <a:xfrm>
            <a:off x="7934400" y="193852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02</a:t>
            </a:r>
            <a:endParaRPr sz="4800">
              <a:latin typeface="Roboto Light"/>
              <a:ea typeface="Roboto Light"/>
              <a:cs typeface="Roboto Light"/>
              <a:sym typeface="Roboto Light"/>
            </a:endParaRPr>
          </a:p>
        </p:txBody>
      </p:sp>
      <p:sp>
        <p:nvSpPr>
          <p:cNvPr id="477" name="Google Shape;477;p27"/>
          <p:cNvSpPr/>
          <p:nvPr/>
        </p:nvSpPr>
        <p:spPr>
          <a:xfrm>
            <a:off x="457200" y="262237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03</a:t>
            </a:r>
            <a:endParaRPr sz="4800">
              <a:latin typeface="Roboto Light"/>
              <a:ea typeface="Roboto Light"/>
              <a:cs typeface="Roboto Light"/>
              <a:sym typeface="Roboto Light"/>
            </a:endParaRPr>
          </a:p>
        </p:txBody>
      </p:sp>
      <p:sp>
        <p:nvSpPr>
          <p:cNvPr id="478" name="Google Shape;478;p27"/>
          <p:cNvSpPr/>
          <p:nvPr/>
        </p:nvSpPr>
        <p:spPr>
          <a:xfrm>
            <a:off x="1190931" y="264622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7"/>
          <p:cNvSpPr/>
          <p:nvPr/>
        </p:nvSpPr>
        <p:spPr>
          <a:xfrm>
            <a:off x="1133856" y="264622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7"/>
          <p:cNvSpPr/>
          <p:nvPr/>
        </p:nvSpPr>
        <p:spPr>
          <a:xfrm flipH="1">
            <a:off x="514338" y="340822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7"/>
          <p:cNvSpPr/>
          <p:nvPr/>
        </p:nvSpPr>
        <p:spPr>
          <a:xfrm flipH="1">
            <a:off x="933213" y="340822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7"/>
          <p:cNvSpPr/>
          <p:nvPr/>
        </p:nvSpPr>
        <p:spPr>
          <a:xfrm>
            <a:off x="7991550" y="338437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04</a:t>
            </a:r>
            <a:endParaRPr sz="4800">
              <a:latin typeface="Roboto Light"/>
              <a:ea typeface="Roboto Light"/>
              <a:cs typeface="Roboto Light"/>
              <a:sym typeface="Roboto Light"/>
            </a:endParaRPr>
          </a:p>
        </p:txBody>
      </p:sp>
      <p:sp>
        <p:nvSpPr>
          <p:cNvPr id="483" name="Google Shape;483;p27"/>
          <p:cNvSpPr/>
          <p:nvPr/>
        </p:nvSpPr>
        <p:spPr>
          <a:xfrm>
            <a:off x="438150" y="4095388"/>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05</a:t>
            </a:r>
            <a:endParaRPr sz="4800">
              <a:latin typeface="Roboto Light"/>
              <a:ea typeface="Roboto Light"/>
              <a:cs typeface="Roboto Light"/>
              <a:sym typeface="Roboto Light"/>
            </a:endParaRPr>
          </a:p>
        </p:txBody>
      </p:sp>
      <p:sp>
        <p:nvSpPr>
          <p:cNvPr id="484" name="Google Shape;484;p27"/>
          <p:cNvSpPr/>
          <p:nvPr/>
        </p:nvSpPr>
        <p:spPr>
          <a:xfrm>
            <a:off x="1190931" y="4119238"/>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7"/>
          <p:cNvSpPr/>
          <p:nvPr/>
        </p:nvSpPr>
        <p:spPr>
          <a:xfrm>
            <a:off x="1133856" y="4119238"/>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7"/>
          <p:cNvSpPr txBox="1">
            <a:spLocks noGrp="1"/>
          </p:cNvSpPr>
          <p:nvPr>
            <p:ph type="subTitle" idx="3"/>
          </p:nvPr>
        </p:nvSpPr>
        <p:spPr>
          <a:xfrm>
            <a:off x="-12175" y="1267550"/>
            <a:ext cx="7434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87" name="Google Shape;487;p27"/>
          <p:cNvSpPr txBox="1">
            <a:spLocks noGrp="1"/>
          </p:cNvSpPr>
          <p:nvPr>
            <p:ph type="subTitle" idx="4"/>
          </p:nvPr>
        </p:nvSpPr>
        <p:spPr>
          <a:xfrm>
            <a:off x="175" y="1944963"/>
            <a:ext cx="9144000" cy="590700"/>
          </a:xfrm>
          <a:prstGeom prst="rect">
            <a:avLst/>
          </a:prstGeom>
          <a:noFill/>
          <a:ln>
            <a:noFill/>
          </a:ln>
        </p:spPr>
        <p:txBody>
          <a:bodyPr spcFirstLastPara="1" wrap="square" lIns="457200" tIns="0" rIns="1554475" bIns="0" anchor="ctr" anchorCtr="0">
            <a:noAutofit/>
          </a:bodyPr>
          <a:lstStyle>
            <a:lvl1pPr lvl="0" algn="r" rtl="0">
              <a:lnSpc>
                <a:spcPct val="115000"/>
              </a:lnSpc>
              <a:spcBef>
                <a:spcPts val="0"/>
              </a:spcBef>
              <a:spcAft>
                <a:spcPts val="0"/>
              </a:spcAft>
              <a:buNone/>
              <a:defRPr>
                <a:latin typeface="Roboto"/>
                <a:ea typeface="Roboto"/>
                <a:cs typeface="Roboto"/>
                <a:sym typeface="Roboto"/>
              </a:defRPr>
            </a:lvl1pPr>
            <a:lvl2pPr lvl="1" algn="r" rtl="0">
              <a:spcBef>
                <a:spcPts val="0"/>
              </a:spcBef>
              <a:spcAft>
                <a:spcPts val="0"/>
              </a:spcAft>
              <a:buNone/>
              <a:defRPr/>
            </a:lvl2pPr>
            <a:lvl3pPr lvl="2" algn="r" rtl="0">
              <a:spcBef>
                <a:spcPts val="0"/>
              </a:spcBef>
              <a:spcAft>
                <a:spcPts val="0"/>
              </a:spcAft>
              <a:buNone/>
              <a:defRPr/>
            </a:lvl3pPr>
            <a:lvl4pPr lvl="3" algn="r" rtl="0">
              <a:spcBef>
                <a:spcPts val="0"/>
              </a:spcBef>
              <a:spcAft>
                <a:spcPts val="0"/>
              </a:spcAft>
              <a:buNone/>
              <a:defRPr/>
            </a:lvl4pPr>
            <a:lvl5pPr lvl="4" algn="r" rtl="0">
              <a:spcBef>
                <a:spcPts val="0"/>
              </a:spcBef>
              <a:spcAft>
                <a:spcPts val="0"/>
              </a:spcAft>
              <a:buNone/>
              <a:defRPr/>
            </a:lvl5pPr>
            <a:lvl6pPr lvl="5" algn="r" rtl="0">
              <a:spcBef>
                <a:spcPts val="0"/>
              </a:spcBef>
              <a:spcAft>
                <a:spcPts val="0"/>
              </a:spcAft>
              <a:buNone/>
              <a:defRPr/>
            </a:lvl6pPr>
            <a:lvl7pPr lvl="6" algn="r" rtl="0">
              <a:spcBef>
                <a:spcPts val="0"/>
              </a:spcBef>
              <a:spcAft>
                <a:spcPts val="0"/>
              </a:spcAft>
              <a:buNone/>
              <a:defRPr/>
            </a:lvl7pPr>
            <a:lvl8pPr lvl="7" algn="r" rtl="0">
              <a:spcBef>
                <a:spcPts val="0"/>
              </a:spcBef>
              <a:spcAft>
                <a:spcPts val="0"/>
              </a:spcAft>
              <a:buNone/>
              <a:defRPr/>
            </a:lvl8pPr>
            <a:lvl9pPr lvl="8" algn="r" rtl="0">
              <a:spcBef>
                <a:spcPts val="0"/>
              </a:spcBef>
              <a:spcAft>
                <a:spcPts val="0"/>
              </a:spcAft>
              <a:buNone/>
              <a:defRPr/>
            </a:lvl9pPr>
          </a:lstStyle>
          <a:p>
            <a:endParaRPr/>
          </a:p>
        </p:txBody>
      </p:sp>
      <p:sp>
        <p:nvSpPr>
          <p:cNvPr id="488" name="Google Shape;488;p27"/>
          <p:cNvSpPr txBox="1">
            <a:spLocks noGrp="1"/>
          </p:cNvSpPr>
          <p:nvPr>
            <p:ph type="subTitle" idx="5"/>
          </p:nvPr>
        </p:nvSpPr>
        <p:spPr>
          <a:xfrm>
            <a:off x="-12175" y="2648175"/>
            <a:ext cx="9168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89" name="Google Shape;489;p27"/>
          <p:cNvSpPr txBox="1">
            <a:spLocks noGrp="1"/>
          </p:cNvSpPr>
          <p:nvPr>
            <p:ph type="subTitle" idx="6"/>
          </p:nvPr>
        </p:nvSpPr>
        <p:spPr>
          <a:xfrm>
            <a:off x="-12175" y="3394650"/>
            <a:ext cx="9144000" cy="590700"/>
          </a:xfrm>
          <a:prstGeom prst="rect">
            <a:avLst/>
          </a:prstGeom>
          <a:noFill/>
          <a:ln>
            <a:noFill/>
          </a:ln>
        </p:spPr>
        <p:txBody>
          <a:bodyPr spcFirstLastPara="1" wrap="square" lIns="457200" tIns="0" rIns="1554475" bIns="0" anchor="ctr" anchorCtr="0">
            <a:noAutofit/>
          </a:bodyPr>
          <a:lstStyle>
            <a:lvl1pPr lvl="0" algn="r"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90" name="Google Shape;490;p27"/>
          <p:cNvSpPr txBox="1">
            <a:spLocks noGrp="1"/>
          </p:cNvSpPr>
          <p:nvPr>
            <p:ph type="subTitle" idx="7"/>
          </p:nvPr>
        </p:nvSpPr>
        <p:spPr>
          <a:xfrm>
            <a:off x="175" y="4119225"/>
            <a:ext cx="9168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guide id="2" pos="5460">
          <p15:clr>
            <a:srgbClr val="F9AD4C"/>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27. Bullets 1–4 (Greens)">
  <p:cSld name="CUSTOM_2_7_1_6_1_2">
    <p:spTree>
      <p:nvGrpSpPr>
        <p:cNvPr id="1" name="Shape 491"/>
        <p:cNvGrpSpPr/>
        <p:nvPr/>
      </p:nvGrpSpPr>
      <p:grpSpPr>
        <a:xfrm>
          <a:off x="0" y="0"/>
          <a:ext cx="0" cy="0"/>
          <a:chOff x="0" y="0"/>
          <a:chExt cx="0" cy="0"/>
        </a:xfrm>
      </p:grpSpPr>
      <p:sp>
        <p:nvSpPr>
          <p:cNvPr id="492" name="Google Shape;492;p28"/>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94" name="Google Shape;494;p2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95" name="Google Shape;495;p2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96" name="Google Shape;496;p2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497" name="Google Shape;497;p2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98" name="Google Shape;498;p2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99" name="Google Shape;499;p28"/>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00" name="Google Shape;500;p28"/>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8"/>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8"/>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8"/>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04" name="Google Shape;504;p28"/>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05" name="Google Shape;505;p28"/>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06" name="Google Shape;506;p28"/>
          <p:cNvPicPr preferRelativeResize="0"/>
          <p:nvPr/>
        </p:nvPicPr>
        <p:blipFill rotWithShape="1">
          <a:blip r:embed="rId2">
            <a:alphaModFix/>
          </a:blip>
          <a:srcRect t="1830" b="1830"/>
          <a:stretch/>
        </p:blipFill>
        <p:spPr>
          <a:xfrm>
            <a:off x="429768" y="1402811"/>
            <a:ext cx="785567" cy="606900"/>
          </a:xfrm>
          <a:prstGeom prst="rect">
            <a:avLst/>
          </a:prstGeom>
          <a:noFill/>
          <a:ln>
            <a:noFill/>
          </a:ln>
        </p:spPr>
      </p:pic>
      <p:pic>
        <p:nvPicPr>
          <p:cNvPr id="507" name="Google Shape;507;p28"/>
          <p:cNvPicPr preferRelativeResize="0"/>
          <p:nvPr/>
        </p:nvPicPr>
        <p:blipFill rotWithShape="1">
          <a:blip r:embed="rId3">
            <a:alphaModFix/>
          </a:blip>
          <a:srcRect t="228" b="238"/>
          <a:stretch/>
        </p:blipFill>
        <p:spPr>
          <a:xfrm>
            <a:off x="429768" y="2227098"/>
            <a:ext cx="785566" cy="606900"/>
          </a:xfrm>
          <a:prstGeom prst="rect">
            <a:avLst/>
          </a:prstGeom>
          <a:noFill/>
          <a:ln>
            <a:noFill/>
          </a:ln>
        </p:spPr>
      </p:pic>
      <p:pic>
        <p:nvPicPr>
          <p:cNvPr id="508" name="Google Shape;508;p28"/>
          <p:cNvPicPr preferRelativeResize="0"/>
          <p:nvPr/>
        </p:nvPicPr>
        <p:blipFill rotWithShape="1">
          <a:blip r:embed="rId3">
            <a:alphaModFix/>
          </a:blip>
          <a:srcRect t="228" b="238"/>
          <a:stretch/>
        </p:blipFill>
        <p:spPr>
          <a:xfrm>
            <a:off x="432306" y="3916573"/>
            <a:ext cx="785566" cy="606900"/>
          </a:xfrm>
          <a:prstGeom prst="rect">
            <a:avLst/>
          </a:prstGeom>
          <a:noFill/>
          <a:ln>
            <a:noFill/>
          </a:ln>
        </p:spPr>
      </p:pic>
      <p:pic>
        <p:nvPicPr>
          <p:cNvPr id="509" name="Google Shape;509;p28"/>
          <p:cNvPicPr preferRelativeResize="0"/>
          <p:nvPr/>
        </p:nvPicPr>
        <p:blipFill rotWithShape="1">
          <a:blip r:embed="rId2">
            <a:alphaModFix/>
          </a:blip>
          <a:srcRect t="1830" b="1830"/>
          <a:stretch/>
        </p:blipFill>
        <p:spPr>
          <a:xfrm>
            <a:off x="429768" y="3082261"/>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28. Bullets 1–4 (Yellow/Green)">
  <p:cSld name="CUSTOM_2_7_1_6_1_2_1">
    <p:spTree>
      <p:nvGrpSpPr>
        <p:cNvPr id="1" name="Shape 510"/>
        <p:cNvGrpSpPr/>
        <p:nvPr/>
      </p:nvGrpSpPr>
      <p:grpSpPr>
        <a:xfrm>
          <a:off x="0" y="0"/>
          <a:ext cx="0" cy="0"/>
          <a:chOff x="0" y="0"/>
          <a:chExt cx="0" cy="0"/>
        </a:xfrm>
      </p:grpSpPr>
      <p:sp>
        <p:nvSpPr>
          <p:cNvPr id="511" name="Google Shape;511;p29"/>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3" name="Google Shape;513;p2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14" name="Google Shape;514;p2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15" name="Google Shape;515;p2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16" name="Google Shape;516;p2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17" name="Google Shape;517;p2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8" name="Google Shape;518;p29"/>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9" name="Google Shape;519;p29"/>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9"/>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9"/>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9"/>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23" name="Google Shape;523;p29"/>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24" name="Google Shape;524;p29"/>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25" name="Google Shape;525;p29"/>
          <p:cNvPicPr preferRelativeResize="0"/>
          <p:nvPr/>
        </p:nvPicPr>
        <p:blipFill rotWithShape="1">
          <a:blip r:embed="rId2">
            <a:alphaModFix/>
          </a:blip>
          <a:srcRect t="1830" b="1830"/>
          <a:stretch/>
        </p:blipFill>
        <p:spPr>
          <a:xfrm>
            <a:off x="429768" y="1402811"/>
            <a:ext cx="785567" cy="606900"/>
          </a:xfrm>
          <a:prstGeom prst="rect">
            <a:avLst/>
          </a:prstGeom>
          <a:noFill/>
          <a:ln>
            <a:noFill/>
          </a:ln>
        </p:spPr>
      </p:pic>
      <p:pic>
        <p:nvPicPr>
          <p:cNvPr id="526" name="Google Shape;526;p29"/>
          <p:cNvPicPr preferRelativeResize="0"/>
          <p:nvPr/>
        </p:nvPicPr>
        <p:blipFill rotWithShape="1">
          <a:blip r:embed="rId2">
            <a:alphaModFix/>
          </a:blip>
          <a:srcRect t="1830" b="1830"/>
          <a:stretch/>
        </p:blipFill>
        <p:spPr>
          <a:xfrm>
            <a:off x="429768" y="2227098"/>
            <a:ext cx="785567" cy="606900"/>
          </a:xfrm>
          <a:prstGeom prst="rect">
            <a:avLst/>
          </a:prstGeom>
          <a:noFill/>
          <a:ln>
            <a:noFill/>
          </a:ln>
        </p:spPr>
      </p:pic>
      <p:pic>
        <p:nvPicPr>
          <p:cNvPr id="527" name="Google Shape;527;p29"/>
          <p:cNvPicPr preferRelativeResize="0"/>
          <p:nvPr/>
        </p:nvPicPr>
        <p:blipFill rotWithShape="1">
          <a:blip r:embed="rId2">
            <a:alphaModFix/>
          </a:blip>
          <a:srcRect t="1830" b="1830"/>
          <a:stretch/>
        </p:blipFill>
        <p:spPr>
          <a:xfrm>
            <a:off x="432306" y="3916573"/>
            <a:ext cx="785567" cy="606900"/>
          </a:xfrm>
          <a:prstGeom prst="rect">
            <a:avLst/>
          </a:prstGeom>
          <a:noFill/>
          <a:ln>
            <a:noFill/>
          </a:ln>
        </p:spPr>
      </p:pic>
      <p:pic>
        <p:nvPicPr>
          <p:cNvPr id="528" name="Google Shape;528;p29"/>
          <p:cNvPicPr preferRelativeResize="0"/>
          <p:nvPr/>
        </p:nvPicPr>
        <p:blipFill rotWithShape="1">
          <a:blip r:embed="rId2">
            <a:alphaModFix/>
          </a:blip>
          <a:srcRect t="1830" b="1830"/>
          <a:stretch/>
        </p:blipFill>
        <p:spPr>
          <a:xfrm>
            <a:off x="429768" y="3082261"/>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29. Bullets 1–4 (Gray)">
  <p:cSld name="CUSTOM_2_7_1_6_1_2_1_1">
    <p:spTree>
      <p:nvGrpSpPr>
        <p:cNvPr id="1" name="Shape 529"/>
        <p:cNvGrpSpPr/>
        <p:nvPr/>
      </p:nvGrpSpPr>
      <p:grpSpPr>
        <a:xfrm>
          <a:off x="0" y="0"/>
          <a:ext cx="0" cy="0"/>
          <a:chOff x="0" y="0"/>
          <a:chExt cx="0" cy="0"/>
        </a:xfrm>
      </p:grpSpPr>
      <p:sp>
        <p:nvSpPr>
          <p:cNvPr id="530" name="Google Shape;530;p30"/>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2" name="Google Shape;532;p3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33" name="Google Shape;533;p3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34" name="Google Shape;534;p3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35" name="Google Shape;535;p3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36" name="Google Shape;536;p3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7" name="Google Shape;537;p30"/>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8" name="Google Shape;538;p30"/>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0"/>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0"/>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30"/>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42" name="Google Shape;542;p30"/>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43" name="Google Shape;543;p30"/>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44" name="Google Shape;544;p30"/>
          <p:cNvPicPr preferRelativeResize="0"/>
          <p:nvPr/>
        </p:nvPicPr>
        <p:blipFill rotWithShape="1">
          <a:blip r:embed="rId2">
            <a:alphaModFix/>
          </a:blip>
          <a:srcRect t="1774" b="1765"/>
          <a:stretch/>
        </p:blipFill>
        <p:spPr>
          <a:xfrm>
            <a:off x="429768" y="1402811"/>
            <a:ext cx="785567" cy="606900"/>
          </a:xfrm>
          <a:prstGeom prst="rect">
            <a:avLst/>
          </a:prstGeom>
          <a:noFill/>
          <a:ln>
            <a:noFill/>
          </a:ln>
        </p:spPr>
      </p:pic>
      <p:pic>
        <p:nvPicPr>
          <p:cNvPr id="545" name="Google Shape;545;p30"/>
          <p:cNvPicPr preferRelativeResize="0"/>
          <p:nvPr/>
        </p:nvPicPr>
        <p:blipFill rotWithShape="1">
          <a:blip r:embed="rId2">
            <a:alphaModFix/>
          </a:blip>
          <a:srcRect t="1774" b="1765"/>
          <a:stretch/>
        </p:blipFill>
        <p:spPr>
          <a:xfrm>
            <a:off x="429768" y="2227098"/>
            <a:ext cx="785566" cy="606900"/>
          </a:xfrm>
          <a:prstGeom prst="rect">
            <a:avLst/>
          </a:prstGeom>
          <a:noFill/>
          <a:ln>
            <a:noFill/>
          </a:ln>
        </p:spPr>
      </p:pic>
      <p:pic>
        <p:nvPicPr>
          <p:cNvPr id="546" name="Google Shape;546;p30"/>
          <p:cNvPicPr preferRelativeResize="0"/>
          <p:nvPr/>
        </p:nvPicPr>
        <p:blipFill rotWithShape="1">
          <a:blip r:embed="rId2">
            <a:alphaModFix/>
          </a:blip>
          <a:srcRect t="1774" b="1765"/>
          <a:stretch/>
        </p:blipFill>
        <p:spPr>
          <a:xfrm>
            <a:off x="429768" y="3056198"/>
            <a:ext cx="785566" cy="606900"/>
          </a:xfrm>
          <a:prstGeom prst="rect">
            <a:avLst/>
          </a:prstGeom>
          <a:noFill/>
          <a:ln>
            <a:noFill/>
          </a:ln>
        </p:spPr>
      </p:pic>
      <p:pic>
        <p:nvPicPr>
          <p:cNvPr id="547" name="Google Shape;547;p30"/>
          <p:cNvPicPr preferRelativeResize="0"/>
          <p:nvPr/>
        </p:nvPicPr>
        <p:blipFill rotWithShape="1">
          <a:blip r:embed="rId2">
            <a:alphaModFix/>
          </a:blip>
          <a:srcRect t="1774" b="1765"/>
          <a:stretch/>
        </p:blipFill>
        <p:spPr>
          <a:xfrm>
            <a:off x="432306" y="3916573"/>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3. Title Slide: Cybersecurity ">
  <p:cSld name="CUSTOM_2_3_1_1_1_1_1_2_1_2_1_1_1_1_2_2_1_1_1_1">
    <p:spTree>
      <p:nvGrpSpPr>
        <p:cNvPr id="1" name="Shape 27"/>
        <p:cNvGrpSpPr/>
        <p:nvPr/>
      </p:nvGrpSpPr>
      <p:grpSpPr>
        <a:xfrm>
          <a:off x="0" y="0"/>
          <a:ext cx="0" cy="0"/>
          <a:chOff x="0" y="0"/>
          <a:chExt cx="0" cy="0"/>
        </a:xfrm>
      </p:grpSpPr>
      <p:pic>
        <p:nvPicPr>
          <p:cNvPr id="28" name="Google Shape;28;p4"/>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29" name="Google Shape;29;p4"/>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4"/>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Cybersecurity</a:t>
            </a:r>
            <a:endParaRPr sz="1800">
              <a:solidFill>
                <a:srgbClr val="FFFFFF"/>
              </a:solidFill>
              <a:latin typeface="Roboto Medium"/>
              <a:ea typeface="Roboto Medium"/>
              <a:cs typeface="Roboto Medium"/>
              <a:sym typeface="Roboto Medium"/>
            </a:endParaRPr>
          </a:p>
        </p:txBody>
      </p:sp>
      <p:pic>
        <p:nvPicPr>
          <p:cNvPr id="31" name="Google Shape;31;p4"/>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32" name="Google Shape;32;p4"/>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3" name="Google Shape;33;p4"/>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 name="Google Shape;34;p4"/>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35" name="Google Shape;35;p4"/>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36" name="Google Shape;36;p4"/>
          <p:cNvSpPr txBox="1"/>
          <p:nvPr/>
        </p:nvSpPr>
        <p:spPr>
          <a:xfrm>
            <a:off x="206300" y="4868750"/>
            <a:ext cx="8663400" cy="185700"/>
          </a:xfrm>
          <a:prstGeom prst="rect">
            <a:avLst/>
          </a:prstGeom>
          <a:noFill/>
          <a:ln>
            <a:noFill/>
          </a:ln>
        </p:spPr>
        <p:txBody>
          <a:bodyPr spcFirstLastPara="1" wrap="square" lIns="91425" tIns="91425" rIns="0" bIns="91425" anchor="t" anchorCtr="0">
            <a:noAutofit/>
          </a:bodyPr>
          <a:lstStyle/>
          <a:p>
            <a:pPr marL="0" lvl="0" indent="0" algn="l" rtl="0">
              <a:spcBef>
                <a:spcPts val="0"/>
              </a:spcBef>
              <a:spcAft>
                <a:spcPts val="0"/>
              </a:spcAft>
              <a:buNone/>
            </a:pPr>
            <a:r>
              <a:rPr lang="en" sz="600">
                <a:solidFill>
                  <a:srgbClr val="000000"/>
                </a:solidFill>
              </a:rPr>
              <a:t>© 20</a:t>
            </a:r>
            <a:r>
              <a:rPr lang="en" sz="600"/>
              <a:t>20</a:t>
            </a:r>
            <a:r>
              <a:rPr lang="en" sz="600">
                <a:solidFill>
                  <a:srgbClr val="000000"/>
                </a:solidFill>
              </a:rPr>
              <a:t> Trilogy Education Services, a 2U, Inc. brand.  All Rights Reserved.</a:t>
            </a:r>
            <a:endParaRPr sz="600">
              <a:solidFill>
                <a:srgbClr val="000000"/>
              </a:solidFil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30. Bullets 1–4 (Blue)">
  <p:cSld name="CUSTOM_2_7_1_6_1_2_1_1_1">
    <p:spTree>
      <p:nvGrpSpPr>
        <p:cNvPr id="1" name="Shape 548"/>
        <p:cNvGrpSpPr/>
        <p:nvPr/>
      </p:nvGrpSpPr>
      <p:grpSpPr>
        <a:xfrm>
          <a:off x="0" y="0"/>
          <a:ext cx="0" cy="0"/>
          <a:chOff x="0" y="0"/>
          <a:chExt cx="0" cy="0"/>
        </a:xfrm>
      </p:grpSpPr>
      <p:sp>
        <p:nvSpPr>
          <p:cNvPr id="549" name="Google Shape;549;p31"/>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1" name="Google Shape;551;p3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52" name="Google Shape;552;p3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53" name="Google Shape;553;p3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54" name="Google Shape;554;p3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55" name="Google Shape;555;p3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6" name="Google Shape;556;p31"/>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7" name="Google Shape;557;p31"/>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1"/>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1"/>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1"/>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61" name="Google Shape;561;p31"/>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62" name="Google Shape;562;p31"/>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63" name="Google Shape;563;p31"/>
          <p:cNvPicPr preferRelativeResize="0"/>
          <p:nvPr/>
        </p:nvPicPr>
        <p:blipFill rotWithShape="1">
          <a:blip r:embed="rId2">
            <a:alphaModFix/>
          </a:blip>
          <a:srcRect t="475" b="465"/>
          <a:stretch/>
        </p:blipFill>
        <p:spPr>
          <a:xfrm>
            <a:off x="429768" y="1402811"/>
            <a:ext cx="785567" cy="606900"/>
          </a:xfrm>
          <a:prstGeom prst="rect">
            <a:avLst/>
          </a:prstGeom>
          <a:noFill/>
          <a:ln>
            <a:noFill/>
          </a:ln>
        </p:spPr>
      </p:pic>
      <p:pic>
        <p:nvPicPr>
          <p:cNvPr id="564" name="Google Shape;564;p31"/>
          <p:cNvPicPr preferRelativeResize="0"/>
          <p:nvPr/>
        </p:nvPicPr>
        <p:blipFill rotWithShape="1">
          <a:blip r:embed="rId2">
            <a:alphaModFix/>
          </a:blip>
          <a:srcRect t="475" b="465"/>
          <a:stretch/>
        </p:blipFill>
        <p:spPr>
          <a:xfrm>
            <a:off x="429768" y="2227098"/>
            <a:ext cx="785566" cy="606900"/>
          </a:xfrm>
          <a:prstGeom prst="rect">
            <a:avLst/>
          </a:prstGeom>
          <a:noFill/>
          <a:ln>
            <a:noFill/>
          </a:ln>
        </p:spPr>
      </p:pic>
      <p:pic>
        <p:nvPicPr>
          <p:cNvPr id="565" name="Google Shape;565;p31"/>
          <p:cNvPicPr preferRelativeResize="0"/>
          <p:nvPr/>
        </p:nvPicPr>
        <p:blipFill rotWithShape="1">
          <a:blip r:embed="rId2">
            <a:alphaModFix/>
          </a:blip>
          <a:srcRect t="475" b="465"/>
          <a:stretch/>
        </p:blipFill>
        <p:spPr>
          <a:xfrm>
            <a:off x="429768" y="3056198"/>
            <a:ext cx="785566" cy="606900"/>
          </a:xfrm>
          <a:prstGeom prst="rect">
            <a:avLst/>
          </a:prstGeom>
          <a:noFill/>
          <a:ln>
            <a:noFill/>
          </a:ln>
        </p:spPr>
      </p:pic>
      <p:pic>
        <p:nvPicPr>
          <p:cNvPr id="566" name="Google Shape;566;p31"/>
          <p:cNvPicPr preferRelativeResize="0"/>
          <p:nvPr/>
        </p:nvPicPr>
        <p:blipFill rotWithShape="1">
          <a:blip r:embed="rId2">
            <a:alphaModFix/>
          </a:blip>
          <a:srcRect t="475" b="465"/>
          <a:stretch/>
        </p:blipFill>
        <p:spPr>
          <a:xfrm>
            <a:off x="432306" y="3916573"/>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31. Bullets 1–5 (Green)">
  <p:cSld name="CUSTOM_2_7_1_4_1">
    <p:spTree>
      <p:nvGrpSpPr>
        <p:cNvPr id="1" name="Shape 567"/>
        <p:cNvGrpSpPr/>
        <p:nvPr/>
      </p:nvGrpSpPr>
      <p:grpSpPr>
        <a:xfrm>
          <a:off x="0" y="0"/>
          <a:ext cx="0" cy="0"/>
          <a:chOff x="0" y="0"/>
          <a:chExt cx="0" cy="0"/>
        </a:xfrm>
      </p:grpSpPr>
      <p:sp>
        <p:nvSpPr>
          <p:cNvPr id="568" name="Google Shape;568;p32"/>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0" name="Google Shape;570;p3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71" name="Google Shape;571;p3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72" name="Google Shape;572;p3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73" name="Google Shape;573;p3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74" name="Google Shape;574;p3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5" name="Google Shape;575;p32"/>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6" name="Google Shape;576;p32"/>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2"/>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2"/>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2"/>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80" name="Google Shape;580;p32"/>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81" name="Google Shape;581;p32"/>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82" name="Google Shape;582;p32"/>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32"/>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84" name="Google Shape;584;p32"/>
          <p:cNvPicPr preferRelativeResize="0"/>
          <p:nvPr/>
        </p:nvPicPr>
        <p:blipFill rotWithShape="1">
          <a:blip r:embed="rId2">
            <a:alphaModFix/>
          </a:blip>
          <a:srcRect t="1830" b="1830"/>
          <a:stretch/>
        </p:blipFill>
        <p:spPr>
          <a:xfrm>
            <a:off x="429768" y="1314036"/>
            <a:ext cx="785567" cy="606900"/>
          </a:xfrm>
          <a:prstGeom prst="rect">
            <a:avLst/>
          </a:prstGeom>
          <a:noFill/>
          <a:ln>
            <a:noFill/>
          </a:ln>
        </p:spPr>
      </p:pic>
      <p:pic>
        <p:nvPicPr>
          <p:cNvPr id="585" name="Google Shape;585;p32"/>
          <p:cNvPicPr preferRelativeResize="0"/>
          <p:nvPr/>
        </p:nvPicPr>
        <p:blipFill rotWithShape="1">
          <a:blip r:embed="rId3">
            <a:alphaModFix/>
          </a:blip>
          <a:srcRect t="228" b="238"/>
          <a:stretch/>
        </p:blipFill>
        <p:spPr>
          <a:xfrm>
            <a:off x="429768" y="2010348"/>
            <a:ext cx="785566" cy="606900"/>
          </a:xfrm>
          <a:prstGeom prst="rect">
            <a:avLst/>
          </a:prstGeom>
          <a:noFill/>
          <a:ln>
            <a:noFill/>
          </a:ln>
        </p:spPr>
      </p:pic>
      <p:pic>
        <p:nvPicPr>
          <p:cNvPr id="586" name="Google Shape;586;p32"/>
          <p:cNvPicPr preferRelativeResize="0"/>
          <p:nvPr/>
        </p:nvPicPr>
        <p:blipFill rotWithShape="1">
          <a:blip r:embed="rId2">
            <a:alphaModFix/>
          </a:blip>
          <a:srcRect t="1830" b="1830"/>
          <a:stretch/>
        </p:blipFill>
        <p:spPr>
          <a:xfrm>
            <a:off x="429768" y="2701248"/>
            <a:ext cx="785566" cy="606900"/>
          </a:xfrm>
          <a:prstGeom prst="rect">
            <a:avLst/>
          </a:prstGeom>
          <a:noFill/>
          <a:ln>
            <a:noFill/>
          </a:ln>
        </p:spPr>
      </p:pic>
      <p:pic>
        <p:nvPicPr>
          <p:cNvPr id="587" name="Google Shape;587;p32"/>
          <p:cNvPicPr preferRelativeResize="0"/>
          <p:nvPr/>
        </p:nvPicPr>
        <p:blipFill rotWithShape="1">
          <a:blip r:embed="rId3">
            <a:alphaModFix/>
          </a:blip>
          <a:srcRect t="228" b="238"/>
          <a:stretch/>
        </p:blipFill>
        <p:spPr>
          <a:xfrm>
            <a:off x="429768" y="3392773"/>
            <a:ext cx="785566" cy="606900"/>
          </a:xfrm>
          <a:prstGeom prst="rect">
            <a:avLst/>
          </a:prstGeom>
          <a:noFill/>
          <a:ln>
            <a:noFill/>
          </a:ln>
        </p:spPr>
      </p:pic>
      <p:pic>
        <p:nvPicPr>
          <p:cNvPr id="588" name="Google Shape;588;p32"/>
          <p:cNvPicPr preferRelativeResize="0"/>
          <p:nvPr/>
        </p:nvPicPr>
        <p:blipFill rotWithShape="1">
          <a:blip r:embed="rId2">
            <a:alphaModFix/>
          </a:blip>
          <a:srcRect t="1830" b="1830"/>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32. Bullets 1–5 (Green/Yellow)">
  <p:cSld name="CUSTOM_2_7_1_4_1_2">
    <p:spTree>
      <p:nvGrpSpPr>
        <p:cNvPr id="1" name="Shape 589"/>
        <p:cNvGrpSpPr/>
        <p:nvPr/>
      </p:nvGrpSpPr>
      <p:grpSpPr>
        <a:xfrm>
          <a:off x="0" y="0"/>
          <a:ext cx="0" cy="0"/>
          <a:chOff x="0" y="0"/>
          <a:chExt cx="0" cy="0"/>
        </a:xfrm>
      </p:grpSpPr>
      <p:sp>
        <p:nvSpPr>
          <p:cNvPr id="590" name="Google Shape;590;p33"/>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2" name="Google Shape;592;p3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93" name="Google Shape;593;p3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94" name="Google Shape;594;p3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95" name="Google Shape;595;p3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96" name="Google Shape;596;p3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7" name="Google Shape;597;p33"/>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8" name="Google Shape;598;p33"/>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33"/>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33"/>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3"/>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2" name="Google Shape;602;p33"/>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3" name="Google Shape;603;p33"/>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4" name="Google Shape;604;p33"/>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33"/>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06" name="Google Shape;606;p33"/>
          <p:cNvPicPr preferRelativeResize="0"/>
          <p:nvPr/>
        </p:nvPicPr>
        <p:blipFill rotWithShape="1">
          <a:blip r:embed="rId2">
            <a:alphaModFix/>
          </a:blip>
          <a:srcRect t="1830" b="1830"/>
          <a:stretch/>
        </p:blipFill>
        <p:spPr>
          <a:xfrm>
            <a:off x="429768" y="1314036"/>
            <a:ext cx="785567" cy="606900"/>
          </a:xfrm>
          <a:prstGeom prst="rect">
            <a:avLst/>
          </a:prstGeom>
          <a:noFill/>
          <a:ln>
            <a:noFill/>
          </a:ln>
        </p:spPr>
      </p:pic>
      <p:pic>
        <p:nvPicPr>
          <p:cNvPr id="607" name="Google Shape;607;p33"/>
          <p:cNvPicPr preferRelativeResize="0"/>
          <p:nvPr/>
        </p:nvPicPr>
        <p:blipFill rotWithShape="1">
          <a:blip r:embed="rId2">
            <a:alphaModFix/>
          </a:blip>
          <a:srcRect t="1830" b="1830"/>
          <a:stretch/>
        </p:blipFill>
        <p:spPr>
          <a:xfrm>
            <a:off x="429768" y="2010348"/>
            <a:ext cx="785567" cy="606900"/>
          </a:xfrm>
          <a:prstGeom prst="rect">
            <a:avLst/>
          </a:prstGeom>
          <a:noFill/>
          <a:ln>
            <a:noFill/>
          </a:ln>
        </p:spPr>
      </p:pic>
      <p:pic>
        <p:nvPicPr>
          <p:cNvPr id="608" name="Google Shape;608;p33"/>
          <p:cNvPicPr preferRelativeResize="0"/>
          <p:nvPr/>
        </p:nvPicPr>
        <p:blipFill rotWithShape="1">
          <a:blip r:embed="rId2">
            <a:alphaModFix/>
          </a:blip>
          <a:srcRect t="1830" b="1830"/>
          <a:stretch/>
        </p:blipFill>
        <p:spPr>
          <a:xfrm>
            <a:off x="429768" y="2701248"/>
            <a:ext cx="785566" cy="606900"/>
          </a:xfrm>
          <a:prstGeom prst="rect">
            <a:avLst/>
          </a:prstGeom>
          <a:noFill/>
          <a:ln>
            <a:noFill/>
          </a:ln>
        </p:spPr>
      </p:pic>
      <p:pic>
        <p:nvPicPr>
          <p:cNvPr id="609" name="Google Shape;609;p33"/>
          <p:cNvPicPr preferRelativeResize="0"/>
          <p:nvPr/>
        </p:nvPicPr>
        <p:blipFill rotWithShape="1">
          <a:blip r:embed="rId2">
            <a:alphaModFix/>
          </a:blip>
          <a:srcRect t="1830" b="1830"/>
          <a:stretch/>
        </p:blipFill>
        <p:spPr>
          <a:xfrm>
            <a:off x="429768" y="3392773"/>
            <a:ext cx="785567" cy="606900"/>
          </a:xfrm>
          <a:prstGeom prst="rect">
            <a:avLst/>
          </a:prstGeom>
          <a:noFill/>
          <a:ln>
            <a:noFill/>
          </a:ln>
        </p:spPr>
      </p:pic>
      <p:pic>
        <p:nvPicPr>
          <p:cNvPr id="610" name="Google Shape;610;p33"/>
          <p:cNvPicPr preferRelativeResize="0"/>
          <p:nvPr/>
        </p:nvPicPr>
        <p:blipFill rotWithShape="1">
          <a:blip r:embed="rId2">
            <a:alphaModFix/>
          </a:blip>
          <a:srcRect t="1830" b="1830"/>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33. Bullets 1–5 (Gray)">
  <p:cSld name="CUSTOM_2_7_1_4_1_1">
    <p:spTree>
      <p:nvGrpSpPr>
        <p:cNvPr id="1" name="Shape 611"/>
        <p:cNvGrpSpPr/>
        <p:nvPr/>
      </p:nvGrpSpPr>
      <p:grpSpPr>
        <a:xfrm>
          <a:off x="0" y="0"/>
          <a:ext cx="0" cy="0"/>
          <a:chOff x="0" y="0"/>
          <a:chExt cx="0" cy="0"/>
        </a:xfrm>
      </p:grpSpPr>
      <p:sp>
        <p:nvSpPr>
          <p:cNvPr id="612" name="Google Shape;612;p34"/>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3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4" name="Google Shape;614;p3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15" name="Google Shape;615;p3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16" name="Google Shape;616;p3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17" name="Google Shape;617;p3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18" name="Google Shape;618;p3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9" name="Google Shape;619;p34"/>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0" name="Google Shape;620;p34"/>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34"/>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34"/>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34"/>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4" name="Google Shape;624;p34"/>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5" name="Google Shape;625;p34"/>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6" name="Google Shape;626;p34"/>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34"/>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28" name="Google Shape;628;p34"/>
          <p:cNvPicPr preferRelativeResize="0"/>
          <p:nvPr/>
        </p:nvPicPr>
        <p:blipFill rotWithShape="1">
          <a:blip r:embed="rId2">
            <a:alphaModFix/>
          </a:blip>
          <a:srcRect t="1774" b="1765"/>
          <a:stretch/>
        </p:blipFill>
        <p:spPr>
          <a:xfrm>
            <a:off x="429768" y="1314036"/>
            <a:ext cx="785567" cy="606900"/>
          </a:xfrm>
          <a:prstGeom prst="rect">
            <a:avLst/>
          </a:prstGeom>
          <a:noFill/>
          <a:ln>
            <a:noFill/>
          </a:ln>
        </p:spPr>
      </p:pic>
      <p:pic>
        <p:nvPicPr>
          <p:cNvPr id="629" name="Google Shape;629;p34"/>
          <p:cNvPicPr preferRelativeResize="0"/>
          <p:nvPr/>
        </p:nvPicPr>
        <p:blipFill rotWithShape="1">
          <a:blip r:embed="rId2">
            <a:alphaModFix/>
          </a:blip>
          <a:srcRect t="1774" b="1765"/>
          <a:stretch/>
        </p:blipFill>
        <p:spPr>
          <a:xfrm>
            <a:off x="429768" y="2010348"/>
            <a:ext cx="785566" cy="606900"/>
          </a:xfrm>
          <a:prstGeom prst="rect">
            <a:avLst/>
          </a:prstGeom>
          <a:noFill/>
          <a:ln>
            <a:noFill/>
          </a:ln>
        </p:spPr>
      </p:pic>
      <p:pic>
        <p:nvPicPr>
          <p:cNvPr id="630" name="Google Shape;630;p34"/>
          <p:cNvPicPr preferRelativeResize="0"/>
          <p:nvPr/>
        </p:nvPicPr>
        <p:blipFill rotWithShape="1">
          <a:blip r:embed="rId2">
            <a:alphaModFix/>
          </a:blip>
          <a:srcRect t="1774" b="1765"/>
          <a:stretch/>
        </p:blipFill>
        <p:spPr>
          <a:xfrm>
            <a:off x="429768" y="2701248"/>
            <a:ext cx="785566" cy="606900"/>
          </a:xfrm>
          <a:prstGeom prst="rect">
            <a:avLst/>
          </a:prstGeom>
          <a:noFill/>
          <a:ln>
            <a:noFill/>
          </a:ln>
        </p:spPr>
      </p:pic>
      <p:pic>
        <p:nvPicPr>
          <p:cNvPr id="631" name="Google Shape;631;p34"/>
          <p:cNvPicPr preferRelativeResize="0"/>
          <p:nvPr/>
        </p:nvPicPr>
        <p:blipFill rotWithShape="1">
          <a:blip r:embed="rId2">
            <a:alphaModFix/>
          </a:blip>
          <a:srcRect t="1774" b="1765"/>
          <a:stretch/>
        </p:blipFill>
        <p:spPr>
          <a:xfrm>
            <a:off x="429768" y="3392773"/>
            <a:ext cx="785566" cy="606900"/>
          </a:xfrm>
          <a:prstGeom prst="rect">
            <a:avLst/>
          </a:prstGeom>
          <a:noFill/>
          <a:ln>
            <a:noFill/>
          </a:ln>
        </p:spPr>
      </p:pic>
      <p:pic>
        <p:nvPicPr>
          <p:cNvPr id="632" name="Google Shape;632;p34"/>
          <p:cNvPicPr preferRelativeResize="0"/>
          <p:nvPr/>
        </p:nvPicPr>
        <p:blipFill rotWithShape="1">
          <a:blip r:embed="rId2">
            <a:alphaModFix/>
          </a:blip>
          <a:srcRect t="1774" b="1765"/>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34. Bullets 1–5 (Blue)">
  <p:cSld name="CUSTOM_2_7_1_4_1_1_1">
    <p:spTree>
      <p:nvGrpSpPr>
        <p:cNvPr id="1" name="Shape 633"/>
        <p:cNvGrpSpPr/>
        <p:nvPr/>
      </p:nvGrpSpPr>
      <p:grpSpPr>
        <a:xfrm>
          <a:off x="0" y="0"/>
          <a:ext cx="0" cy="0"/>
          <a:chOff x="0" y="0"/>
          <a:chExt cx="0" cy="0"/>
        </a:xfrm>
      </p:grpSpPr>
      <p:sp>
        <p:nvSpPr>
          <p:cNvPr id="634" name="Google Shape;634;p35"/>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3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36" name="Google Shape;636;p3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37" name="Google Shape;637;p3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38" name="Google Shape;638;p3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39" name="Google Shape;639;p3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40" name="Google Shape;640;p3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1" name="Google Shape;641;p35"/>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2" name="Google Shape;642;p35"/>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35"/>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35"/>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5"/>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6" name="Google Shape;646;p35"/>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7" name="Google Shape;647;p35"/>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8" name="Google Shape;648;p35"/>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35"/>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50" name="Google Shape;650;p35"/>
          <p:cNvPicPr preferRelativeResize="0"/>
          <p:nvPr/>
        </p:nvPicPr>
        <p:blipFill rotWithShape="1">
          <a:blip r:embed="rId2">
            <a:alphaModFix/>
          </a:blip>
          <a:srcRect t="475" b="465"/>
          <a:stretch/>
        </p:blipFill>
        <p:spPr>
          <a:xfrm>
            <a:off x="429768" y="1314036"/>
            <a:ext cx="785567" cy="606900"/>
          </a:xfrm>
          <a:prstGeom prst="rect">
            <a:avLst/>
          </a:prstGeom>
          <a:noFill/>
          <a:ln>
            <a:noFill/>
          </a:ln>
        </p:spPr>
      </p:pic>
      <p:pic>
        <p:nvPicPr>
          <p:cNvPr id="651" name="Google Shape;651;p35"/>
          <p:cNvPicPr preferRelativeResize="0"/>
          <p:nvPr/>
        </p:nvPicPr>
        <p:blipFill rotWithShape="1">
          <a:blip r:embed="rId2">
            <a:alphaModFix/>
          </a:blip>
          <a:srcRect t="475" b="465"/>
          <a:stretch/>
        </p:blipFill>
        <p:spPr>
          <a:xfrm>
            <a:off x="429768" y="2010348"/>
            <a:ext cx="785566" cy="606900"/>
          </a:xfrm>
          <a:prstGeom prst="rect">
            <a:avLst/>
          </a:prstGeom>
          <a:noFill/>
          <a:ln>
            <a:noFill/>
          </a:ln>
        </p:spPr>
      </p:pic>
      <p:pic>
        <p:nvPicPr>
          <p:cNvPr id="652" name="Google Shape;652;p35"/>
          <p:cNvPicPr preferRelativeResize="0"/>
          <p:nvPr/>
        </p:nvPicPr>
        <p:blipFill rotWithShape="1">
          <a:blip r:embed="rId2">
            <a:alphaModFix/>
          </a:blip>
          <a:srcRect t="475" b="465"/>
          <a:stretch/>
        </p:blipFill>
        <p:spPr>
          <a:xfrm>
            <a:off x="429768" y="2701248"/>
            <a:ext cx="785566" cy="606900"/>
          </a:xfrm>
          <a:prstGeom prst="rect">
            <a:avLst/>
          </a:prstGeom>
          <a:noFill/>
          <a:ln>
            <a:noFill/>
          </a:ln>
        </p:spPr>
      </p:pic>
      <p:pic>
        <p:nvPicPr>
          <p:cNvPr id="653" name="Google Shape;653;p35"/>
          <p:cNvPicPr preferRelativeResize="0"/>
          <p:nvPr/>
        </p:nvPicPr>
        <p:blipFill rotWithShape="1">
          <a:blip r:embed="rId2">
            <a:alphaModFix/>
          </a:blip>
          <a:srcRect t="475" b="465"/>
          <a:stretch/>
        </p:blipFill>
        <p:spPr>
          <a:xfrm>
            <a:off x="429768" y="3392773"/>
            <a:ext cx="785566" cy="606900"/>
          </a:xfrm>
          <a:prstGeom prst="rect">
            <a:avLst/>
          </a:prstGeom>
          <a:noFill/>
          <a:ln>
            <a:noFill/>
          </a:ln>
        </p:spPr>
      </p:pic>
      <p:pic>
        <p:nvPicPr>
          <p:cNvPr id="654" name="Google Shape;654;p35"/>
          <p:cNvPicPr preferRelativeResize="0"/>
          <p:nvPr/>
        </p:nvPicPr>
        <p:blipFill rotWithShape="1">
          <a:blip r:embed="rId2">
            <a:alphaModFix/>
          </a:blip>
          <a:srcRect t="475" b="465"/>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35. Bullets 1–6 (Green)">
  <p:cSld name="CUSTOM_2_7_1_3_1_1_3_1">
    <p:spTree>
      <p:nvGrpSpPr>
        <p:cNvPr id="1" name="Shape 655"/>
        <p:cNvGrpSpPr/>
        <p:nvPr/>
      </p:nvGrpSpPr>
      <p:grpSpPr>
        <a:xfrm>
          <a:off x="0" y="0"/>
          <a:ext cx="0" cy="0"/>
          <a:chOff x="0" y="0"/>
          <a:chExt cx="0" cy="0"/>
        </a:xfrm>
      </p:grpSpPr>
      <p:sp>
        <p:nvSpPr>
          <p:cNvPr id="656" name="Google Shape;656;p36"/>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3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8" name="Google Shape;658;p3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59" name="Google Shape;659;p3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60" name="Google Shape;660;p3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61" name="Google Shape;661;p3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62" name="Google Shape;662;p3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63" name="Google Shape;663;p36"/>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64" name="Google Shape;664;p36"/>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36"/>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36"/>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36"/>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36"/>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36"/>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70" name="Google Shape;670;p36"/>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71" name="Google Shape;671;p36"/>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72" name="Google Shape;672;p36"/>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73" name="Google Shape;673;p36"/>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74" name="Google Shape;674;p36"/>
          <p:cNvPicPr preferRelativeResize="0"/>
          <p:nvPr/>
        </p:nvPicPr>
        <p:blipFill rotWithShape="1">
          <a:blip r:embed="rId2">
            <a:alphaModFix/>
          </a:blip>
          <a:srcRect t="1830" b="1830"/>
          <a:stretch/>
        </p:blipFill>
        <p:spPr>
          <a:xfrm>
            <a:off x="429768" y="1261872"/>
            <a:ext cx="577804" cy="446400"/>
          </a:xfrm>
          <a:prstGeom prst="rect">
            <a:avLst/>
          </a:prstGeom>
          <a:noFill/>
          <a:ln>
            <a:noFill/>
          </a:ln>
        </p:spPr>
      </p:pic>
      <p:pic>
        <p:nvPicPr>
          <p:cNvPr id="675" name="Google Shape;675;p36"/>
          <p:cNvPicPr preferRelativeResize="0"/>
          <p:nvPr/>
        </p:nvPicPr>
        <p:blipFill rotWithShape="1">
          <a:blip r:embed="rId3">
            <a:alphaModFix/>
          </a:blip>
          <a:srcRect t="228" b="238"/>
          <a:stretch/>
        </p:blipFill>
        <p:spPr>
          <a:xfrm>
            <a:off x="429768" y="1848847"/>
            <a:ext cx="577805" cy="446400"/>
          </a:xfrm>
          <a:prstGeom prst="rect">
            <a:avLst/>
          </a:prstGeom>
          <a:noFill/>
          <a:ln>
            <a:noFill/>
          </a:ln>
        </p:spPr>
      </p:pic>
      <p:pic>
        <p:nvPicPr>
          <p:cNvPr id="676" name="Google Shape;676;p36"/>
          <p:cNvPicPr preferRelativeResize="0"/>
          <p:nvPr/>
        </p:nvPicPr>
        <p:blipFill rotWithShape="1">
          <a:blip r:embed="rId2">
            <a:alphaModFix/>
          </a:blip>
          <a:srcRect t="1830" b="1830"/>
          <a:stretch/>
        </p:blipFill>
        <p:spPr>
          <a:xfrm>
            <a:off x="429768" y="2439922"/>
            <a:ext cx="577804" cy="446400"/>
          </a:xfrm>
          <a:prstGeom prst="rect">
            <a:avLst/>
          </a:prstGeom>
          <a:noFill/>
          <a:ln>
            <a:noFill/>
          </a:ln>
        </p:spPr>
      </p:pic>
      <p:pic>
        <p:nvPicPr>
          <p:cNvPr id="677" name="Google Shape;677;p36"/>
          <p:cNvPicPr preferRelativeResize="0"/>
          <p:nvPr/>
        </p:nvPicPr>
        <p:blipFill rotWithShape="1">
          <a:blip r:embed="rId3">
            <a:alphaModFix/>
          </a:blip>
          <a:srcRect t="228" b="238"/>
          <a:stretch/>
        </p:blipFill>
        <p:spPr>
          <a:xfrm>
            <a:off x="429768" y="3040985"/>
            <a:ext cx="577805" cy="446400"/>
          </a:xfrm>
          <a:prstGeom prst="rect">
            <a:avLst/>
          </a:prstGeom>
          <a:noFill/>
          <a:ln>
            <a:noFill/>
          </a:ln>
        </p:spPr>
      </p:pic>
      <p:pic>
        <p:nvPicPr>
          <p:cNvPr id="678" name="Google Shape;678;p36"/>
          <p:cNvPicPr preferRelativeResize="0"/>
          <p:nvPr/>
        </p:nvPicPr>
        <p:blipFill rotWithShape="1">
          <a:blip r:embed="rId2">
            <a:alphaModFix/>
          </a:blip>
          <a:srcRect t="1830" b="1830"/>
          <a:stretch/>
        </p:blipFill>
        <p:spPr>
          <a:xfrm>
            <a:off x="429768" y="3622122"/>
            <a:ext cx="577804" cy="446400"/>
          </a:xfrm>
          <a:prstGeom prst="rect">
            <a:avLst/>
          </a:prstGeom>
          <a:noFill/>
          <a:ln>
            <a:noFill/>
          </a:ln>
        </p:spPr>
      </p:pic>
      <p:pic>
        <p:nvPicPr>
          <p:cNvPr id="679" name="Google Shape;679;p36"/>
          <p:cNvPicPr preferRelativeResize="0"/>
          <p:nvPr/>
        </p:nvPicPr>
        <p:blipFill rotWithShape="1">
          <a:blip r:embed="rId3">
            <a:alphaModFix/>
          </a:blip>
          <a:srcRect t="228" b="238"/>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36. Bullets 1–6 (Yellow/Green)">
  <p:cSld name="CUSTOM_2_7_1_3_1_1_3_2">
    <p:spTree>
      <p:nvGrpSpPr>
        <p:cNvPr id="1" name="Shape 680"/>
        <p:cNvGrpSpPr/>
        <p:nvPr/>
      </p:nvGrpSpPr>
      <p:grpSpPr>
        <a:xfrm>
          <a:off x="0" y="0"/>
          <a:ext cx="0" cy="0"/>
          <a:chOff x="0" y="0"/>
          <a:chExt cx="0" cy="0"/>
        </a:xfrm>
      </p:grpSpPr>
      <p:sp>
        <p:nvSpPr>
          <p:cNvPr id="681" name="Google Shape;681;p37"/>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3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3" name="Google Shape;683;p3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84" name="Google Shape;684;p3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85" name="Google Shape;685;p3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86" name="Google Shape;686;p3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87" name="Google Shape;687;p3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8" name="Google Shape;688;p37"/>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9" name="Google Shape;689;p37"/>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37"/>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37"/>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37"/>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37"/>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37"/>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5" name="Google Shape;695;p37"/>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6" name="Google Shape;696;p37"/>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7" name="Google Shape;697;p37"/>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8" name="Google Shape;698;p37"/>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99" name="Google Shape;699;p37"/>
          <p:cNvPicPr preferRelativeResize="0"/>
          <p:nvPr/>
        </p:nvPicPr>
        <p:blipFill rotWithShape="1">
          <a:blip r:embed="rId2">
            <a:alphaModFix/>
          </a:blip>
          <a:srcRect t="1830" b="1830"/>
          <a:stretch/>
        </p:blipFill>
        <p:spPr>
          <a:xfrm>
            <a:off x="429768" y="1261872"/>
            <a:ext cx="577804" cy="446400"/>
          </a:xfrm>
          <a:prstGeom prst="rect">
            <a:avLst/>
          </a:prstGeom>
          <a:noFill/>
          <a:ln>
            <a:noFill/>
          </a:ln>
        </p:spPr>
      </p:pic>
      <p:pic>
        <p:nvPicPr>
          <p:cNvPr id="700" name="Google Shape;700;p37"/>
          <p:cNvPicPr preferRelativeResize="0"/>
          <p:nvPr/>
        </p:nvPicPr>
        <p:blipFill rotWithShape="1">
          <a:blip r:embed="rId2">
            <a:alphaModFix/>
          </a:blip>
          <a:srcRect t="1830" b="1830"/>
          <a:stretch/>
        </p:blipFill>
        <p:spPr>
          <a:xfrm>
            <a:off x="429768" y="1848847"/>
            <a:ext cx="577804" cy="446400"/>
          </a:xfrm>
          <a:prstGeom prst="rect">
            <a:avLst/>
          </a:prstGeom>
          <a:noFill/>
          <a:ln>
            <a:noFill/>
          </a:ln>
        </p:spPr>
      </p:pic>
      <p:pic>
        <p:nvPicPr>
          <p:cNvPr id="701" name="Google Shape;701;p37"/>
          <p:cNvPicPr preferRelativeResize="0"/>
          <p:nvPr/>
        </p:nvPicPr>
        <p:blipFill rotWithShape="1">
          <a:blip r:embed="rId2">
            <a:alphaModFix/>
          </a:blip>
          <a:srcRect t="1830" b="1830"/>
          <a:stretch/>
        </p:blipFill>
        <p:spPr>
          <a:xfrm>
            <a:off x="429768" y="2439922"/>
            <a:ext cx="577804" cy="446400"/>
          </a:xfrm>
          <a:prstGeom prst="rect">
            <a:avLst/>
          </a:prstGeom>
          <a:noFill/>
          <a:ln>
            <a:noFill/>
          </a:ln>
        </p:spPr>
      </p:pic>
      <p:pic>
        <p:nvPicPr>
          <p:cNvPr id="702" name="Google Shape;702;p37"/>
          <p:cNvPicPr preferRelativeResize="0"/>
          <p:nvPr/>
        </p:nvPicPr>
        <p:blipFill rotWithShape="1">
          <a:blip r:embed="rId2">
            <a:alphaModFix/>
          </a:blip>
          <a:srcRect t="1830" b="1830"/>
          <a:stretch/>
        </p:blipFill>
        <p:spPr>
          <a:xfrm>
            <a:off x="429768" y="3040985"/>
            <a:ext cx="577804" cy="446400"/>
          </a:xfrm>
          <a:prstGeom prst="rect">
            <a:avLst/>
          </a:prstGeom>
          <a:noFill/>
          <a:ln>
            <a:noFill/>
          </a:ln>
        </p:spPr>
      </p:pic>
      <p:pic>
        <p:nvPicPr>
          <p:cNvPr id="703" name="Google Shape;703;p37"/>
          <p:cNvPicPr preferRelativeResize="0"/>
          <p:nvPr/>
        </p:nvPicPr>
        <p:blipFill rotWithShape="1">
          <a:blip r:embed="rId2">
            <a:alphaModFix/>
          </a:blip>
          <a:srcRect t="1830" b="1830"/>
          <a:stretch/>
        </p:blipFill>
        <p:spPr>
          <a:xfrm>
            <a:off x="429768" y="3622122"/>
            <a:ext cx="577804" cy="446400"/>
          </a:xfrm>
          <a:prstGeom prst="rect">
            <a:avLst/>
          </a:prstGeom>
          <a:noFill/>
          <a:ln>
            <a:noFill/>
          </a:ln>
        </p:spPr>
      </p:pic>
      <p:pic>
        <p:nvPicPr>
          <p:cNvPr id="704" name="Google Shape;704;p37"/>
          <p:cNvPicPr preferRelativeResize="0"/>
          <p:nvPr/>
        </p:nvPicPr>
        <p:blipFill rotWithShape="1">
          <a:blip r:embed="rId2">
            <a:alphaModFix/>
          </a:blip>
          <a:srcRect t="1830" b="1830"/>
          <a:stretch/>
        </p:blipFill>
        <p:spPr>
          <a:xfrm>
            <a:off x="429768" y="4203272"/>
            <a:ext cx="577804"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37. Bullets 1–6 (Gray)">
  <p:cSld name="CUSTOM_2_7_1_3_1_1_3_3">
    <p:spTree>
      <p:nvGrpSpPr>
        <p:cNvPr id="1" name="Shape 705"/>
        <p:cNvGrpSpPr/>
        <p:nvPr/>
      </p:nvGrpSpPr>
      <p:grpSpPr>
        <a:xfrm>
          <a:off x="0" y="0"/>
          <a:ext cx="0" cy="0"/>
          <a:chOff x="0" y="0"/>
          <a:chExt cx="0" cy="0"/>
        </a:xfrm>
      </p:grpSpPr>
      <p:sp>
        <p:nvSpPr>
          <p:cNvPr id="706" name="Google Shape;706;p38"/>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3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08" name="Google Shape;708;p3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09" name="Google Shape;709;p3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10" name="Google Shape;710;p3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11" name="Google Shape;711;p3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12" name="Google Shape;712;p3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3" name="Google Shape;713;p38"/>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4" name="Google Shape;714;p38"/>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38"/>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38"/>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38"/>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38"/>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38"/>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0" name="Google Shape;720;p38"/>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1" name="Google Shape;721;p38"/>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2" name="Google Shape;722;p38"/>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3" name="Google Shape;723;p38"/>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24" name="Google Shape;724;p38"/>
          <p:cNvPicPr preferRelativeResize="0"/>
          <p:nvPr/>
        </p:nvPicPr>
        <p:blipFill rotWithShape="1">
          <a:blip r:embed="rId2">
            <a:alphaModFix/>
          </a:blip>
          <a:srcRect t="1774" b="1765"/>
          <a:stretch/>
        </p:blipFill>
        <p:spPr>
          <a:xfrm>
            <a:off x="429768" y="1261872"/>
            <a:ext cx="577805" cy="446400"/>
          </a:xfrm>
          <a:prstGeom prst="rect">
            <a:avLst/>
          </a:prstGeom>
          <a:noFill/>
          <a:ln>
            <a:noFill/>
          </a:ln>
        </p:spPr>
      </p:pic>
      <p:pic>
        <p:nvPicPr>
          <p:cNvPr id="725" name="Google Shape;725;p38"/>
          <p:cNvPicPr preferRelativeResize="0"/>
          <p:nvPr/>
        </p:nvPicPr>
        <p:blipFill rotWithShape="1">
          <a:blip r:embed="rId2">
            <a:alphaModFix/>
          </a:blip>
          <a:srcRect t="1774" b="1765"/>
          <a:stretch/>
        </p:blipFill>
        <p:spPr>
          <a:xfrm>
            <a:off x="429768" y="1848847"/>
            <a:ext cx="577805" cy="446400"/>
          </a:xfrm>
          <a:prstGeom prst="rect">
            <a:avLst/>
          </a:prstGeom>
          <a:noFill/>
          <a:ln>
            <a:noFill/>
          </a:ln>
        </p:spPr>
      </p:pic>
      <p:pic>
        <p:nvPicPr>
          <p:cNvPr id="726" name="Google Shape;726;p38"/>
          <p:cNvPicPr preferRelativeResize="0"/>
          <p:nvPr/>
        </p:nvPicPr>
        <p:blipFill rotWithShape="1">
          <a:blip r:embed="rId2">
            <a:alphaModFix/>
          </a:blip>
          <a:srcRect t="1774" b="1765"/>
          <a:stretch/>
        </p:blipFill>
        <p:spPr>
          <a:xfrm>
            <a:off x="429768" y="2439922"/>
            <a:ext cx="577805" cy="446400"/>
          </a:xfrm>
          <a:prstGeom prst="rect">
            <a:avLst/>
          </a:prstGeom>
          <a:noFill/>
          <a:ln>
            <a:noFill/>
          </a:ln>
        </p:spPr>
      </p:pic>
      <p:pic>
        <p:nvPicPr>
          <p:cNvPr id="727" name="Google Shape;727;p38"/>
          <p:cNvPicPr preferRelativeResize="0"/>
          <p:nvPr/>
        </p:nvPicPr>
        <p:blipFill rotWithShape="1">
          <a:blip r:embed="rId2">
            <a:alphaModFix/>
          </a:blip>
          <a:srcRect t="1774" b="1765"/>
          <a:stretch/>
        </p:blipFill>
        <p:spPr>
          <a:xfrm>
            <a:off x="429768" y="3040985"/>
            <a:ext cx="577805" cy="446400"/>
          </a:xfrm>
          <a:prstGeom prst="rect">
            <a:avLst/>
          </a:prstGeom>
          <a:noFill/>
          <a:ln>
            <a:noFill/>
          </a:ln>
        </p:spPr>
      </p:pic>
      <p:pic>
        <p:nvPicPr>
          <p:cNvPr id="728" name="Google Shape;728;p38"/>
          <p:cNvPicPr preferRelativeResize="0"/>
          <p:nvPr/>
        </p:nvPicPr>
        <p:blipFill rotWithShape="1">
          <a:blip r:embed="rId2">
            <a:alphaModFix/>
          </a:blip>
          <a:srcRect t="1774" b="1765"/>
          <a:stretch/>
        </p:blipFill>
        <p:spPr>
          <a:xfrm>
            <a:off x="429768" y="3622122"/>
            <a:ext cx="577805" cy="446400"/>
          </a:xfrm>
          <a:prstGeom prst="rect">
            <a:avLst/>
          </a:prstGeom>
          <a:noFill/>
          <a:ln>
            <a:noFill/>
          </a:ln>
        </p:spPr>
      </p:pic>
      <p:pic>
        <p:nvPicPr>
          <p:cNvPr id="729" name="Google Shape;729;p38"/>
          <p:cNvPicPr preferRelativeResize="0"/>
          <p:nvPr/>
        </p:nvPicPr>
        <p:blipFill rotWithShape="1">
          <a:blip r:embed="rId2">
            <a:alphaModFix/>
          </a:blip>
          <a:srcRect t="1774" b="1765"/>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38. Bullets 1–6 (Blue)">
  <p:cSld name="CUSTOM_2_7_1_3_1_1_3_2_1">
    <p:spTree>
      <p:nvGrpSpPr>
        <p:cNvPr id="1" name="Shape 730"/>
        <p:cNvGrpSpPr/>
        <p:nvPr/>
      </p:nvGrpSpPr>
      <p:grpSpPr>
        <a:xfrm>
          <a:off x="0" y="0"/>
          <a:ext cx="0" cy="0"/>
          <a:chOff x="0" y="0"/>
          <a:chExt cx="0" cy="0"/>
        </a:xfrm>
      </p:grpSpPr>
      <p:sp>
        <p:nvSpPr>
          <p:cNvPr id="731" name="Google Shape;731;p39"/>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3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33" name="Google Shape;733;p3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34" name="Google Shape;734;p3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35" name="Google Shape;735;p3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36" name="Google Shape;736;p3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37" name="Google Shape;737;p3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38" name="Google Shape;738;p39"/>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39" name="Google Shape;739;p39"/>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39"/>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39"/>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39"/>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39"/>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39"/>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5" name="Google Shape;745;p39"/>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6" name="Google Shape;746;p39"/>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7" name="Google Shape;747;p39"/>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8" name="Google Shape;748;p39"/>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49" name="Google Shape;749;p39"/>
          <p:cNvPicPr preferRelativeResize="0"/>
          <p:nvPr/>
        </p:nvPicPr>
        <p:blipFill rotWithShape="1">
          <a:blip r:embed="rId2">
            <a:alphaModFix/>
          </a:blip>
          <a:srcRect t="465" b="475"/>
          <a:stretch/>
        </p:blipFill>
        <p:spPr>
          <a:xfrm>
            <a:off x="429768" y="1261872"/>
            <a:ext cx="577805" cy="446400"/>
          </a:xfrm>
          <a:prstGeom prst="rect">
            <a:avLst/>
          </a:prstGeom>
          <a:noFill/>
          <a:ln>
            <a:noFill/>
          </a:ln>
        </p:spPr>
      </p:pic>
      <p:pic>
        <p:nvPicPr>
          <p:cNvPr id="750" name="Google Shape;750;p39"/>
          <p:cNvPicPr preferRelativeResize="0"/>
          <p:nvPr/>
        </p:nvPicPr>
        <p:blipFill rotWithShape="1">
          <a:blip r:embed="rId2">
            <a:alphaModFix/>
          </a:blip>
          <a:srcRect t="465" b="475"/>
          <a:stretch/>
        </p:blipFill>
        <p:spPr>
          <a:xfrm>
            <a:off x="429768" y="1848847"/>
            <a:ext cx="577805" cy="446400"/>
          </a:xfrm>
          <a:prstGeom prst="rect">
            <a:avLst/>
          </a:prstGeom>
          <a:noFill/>
          <a:ln>
            <a:noFill/>
          </a:ln>
        </p:spPr>
      </p:pic>
      <p:pic>
        <p:nvPicPr>
          <p:cNvPr id="751" name="Google Shape;751;p39"/>
          <p:cNvPicPr preferRelativeResize="0"/>
          <p:nvPr/>
        </p:nvPicPr>
        <p:blipFill rotWithShape="1">
          <a:blip r:embed="rId2">
            <a:alphaModFix/>
          </a:blip>
          <a:srcRect t="465" b="475"/>
          <a:stretch/>
        </p:blipFill>
        <p:spPr>
          <a:xfrm>
            <a:off x="429768" y="2439922"/>
            <a:ext cx="577805" cy="446400"/>
          </a:xfrm>
          <a:prstGeom prst="rect">
            <a:avLst/>
          </a:prstGeom>
          <a:noFill/>
          <a:ln>
            <a:noFill/>
          </a:ln>
        </p:spPr>
      </p:pic>
      <p:pic>
        <p:nvPicPr>
          <p:cNvPr id="752" name="Google Shape;752;p39"/>
          <p:cNvPicPr preferRelativeResize="0"/>
          <p:nvPr/>
        </p:nvPicPr>
        <p:blipFill rotWithShape="1">
          <a:blip r:embed="rId2">
            <a:alphaModFix/>
          </a:blip>
          <a:srcRect t="465" b="475"/>
          <a:stretch/>
        </p:blipFill>
        <p:spPr>
          <a:xfrm>
            <a:off x="429768" y="3040985"/>
            <a:ext cx="577805" cy="446400"/>
          </a:xfrm>
          <a:prstGeom prst="rect">
            <a:avLst/>
          </a:prstGeom>
          <a:noFill/>
          <a:ln>
            <a:noFill/>
          </a:ln>
        </p:spPr>
      </p:pic>
      <p:pic>
        <p:nvPicPr>
          <p:cNvPr id="753" name="Google Shape;753;p39"/>
          <p:cNvPicPr preferRelativeResize="0"/>
          <p:nvPr/>
        </p:nvPicPr>
        <p:blipFill rotWithShape="1">
          <a:blip r:embed="rId2">
            <a:alphaModFix/>
          </a:blip>
          <a:srcRect t="465" b="475"/>
          <a:stretch/>
        </p:blipFill>
        <p:spPr>
          <a:xfrm>
            <a:off x="429768" y="3622122"/>
            <a:ext cx="577805" cy="446400"/>
          </a:xfrm>
          <a:prstGeom prst="rect">
            <a:avLst/>
          </a:prstGeom>
          <a:noFill/>
          <a:ln>
            <a:noFill/>
          </a:ln>
        </p:spPr>
      </p:pic>
      <p:pic>
        <p:nvPicPr>
          <p:cNvPr id="754" name="Google Shape;754;p39"/>
          <p:cNvPicPr preferRelativeResize="0"/>
          <p:nvPr/>
        </p:nvPicPr>
        <p:blipFill rotWithShape="1">
          <a:blip r:embed="rId2">
            <a:alphaModFix/>
          </a:blip>
          <a:srcRect t="465" b="475"/>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39. Bullets 1–7 (Green)">
  <p:cSld name="CUSTOM_2_7_1_3_1_1_1_2">
    <p:spTree>
      <p:nvGrpSpPr>
        <p:cNvPr id="1" name="Shape 755"/>
        <p:cNvGrpSpPr/>
        <p:nvPr/>
      </p:nvGrpSpPr>
      <p:grpSpPr>
        <a:xfrm>
          <a:off x="0" y="0"/>
          <a:ext cx="0" cy="0"/>
          <a:chOff x="0" y="0"/>
          <a:chExt cx="0" cy="0"/>
        </a:xfrm>
      </p:grpSpPr>
      <p:sp>
        <p:nvSpPr>
          <p:cNvPr id="756" name="Google Shape;756;p40"/>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4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58" name="Google Shape;758;p4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59" name="Google Shape;759;p4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60" name="Google Shape;760;p4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61" name="Google Shape;761;p4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62" name="Google Shape;762;p4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3" name="Google Shape;763;p40"/>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4" name="Google Shape;764;p40"/>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40"/>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6" name="Google Shape;766;p40"/>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40"/>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8" name="Google Shape;768;p40"/>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40"/>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70" name="Google Shape;770;p40"/>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40"/>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72" name="Google Shape;772;p40"/>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40"/>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74" name="Google Shape;774;p40"/>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40"/>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76" name="Google Shape;776;p40"/>
          <p:cNvPicPr preferRelativeResize="0"/>
          <p:nvPr/>
        </p:nvPicPr>
        <p:blipFill rotWithShape="1">
          <a:blip r:embed="rId2">
            <a:alphaModFix/>
          </a:blip>
          <a:srcRect t="1830" b="1830"/>
          <a:stretch/>
        </p:blipFill>
        <p:spPr>
          <a:xfrm>
            <a:off x="429768" y="1171588"/>
            <a:ext cx="521208" cy="396118"/>
          </a:xfrm>
          <a:prstGeom prst="rect">
            <a:avLst/>
          </a:prstGeom>
          <a:noFill/>
          <a:ln>
            <a:noFill/>
          </a:ln>
        </p:spPr>
      </p:pic>
      <p:pic>
        <p:nvPicPr>
          <p:cNvPr id="777" name="Google Shape;777;p40"/>
          <p:cNvPicPr preferRelativeResize="0"/>
          <p:nvPr/>
        </p:nvPicPr>
        <p:blipFill rotWithShape="1">
          <a:blip r:embed="rId3">
            <a:alphaModFix/>
          </a:blip>
          <a:srcRect t="1047" b="1037"/>
          <a:stretch/>
        </p:blipFill>
        <p:spPr>
          <a:xfrm>
            <a:off x="429768" y="1709650"/>
            <a:ext cx="521208" cy="396118"/>
          </a:xfrm>
          <a:prstGeom prst="rect">
            <a:avLst/>
          </a:prstGeom>
          <a:noFill/>
          <a:ln>
            <a:noFill/>
          </a:ln>
        </p:spPr>
      </p:pic>
      <p:pic>
        <p:nvPicPr>
          <p:cNvPr id="778" name="Google Shape;778;p40"/>
          <p:cNvPicPr preferRelativeResize="0"/>
          <p:nvPr/>
        </p:nvPicPr>
        <p:blipFill rotWithShape="1">
          <a:blip r:embed="rId2">
            <a:alphaModFix/>
          </a:blip>
          <a:srcRect t="1830" b="1830"/>
          <a:stretch/>
        </p:blipFill>
        <p:spPr>
          <a:xfrm>
            <a:off x="429768" y="2205600"/>
            <a:ext cx="521208" cy="396118"/>
          </a:xfrm>
          <a:prstGeom prst="rect">
            <a:avLst/>
          </a:prstGeom>
          <a:noFill/>
          <a:ln>
            <a:noFill/>
          </a:ln>
        </p:spPr>
      </p:pic>
      <p:pic>
        <p:nvPicPr>
          <p:cNvPr id="779" name="Google Shape;779;p40"/>
          <p:cNvPicPr preferRelativeResize="0"/>
          <p:nvPr/>
        </p:nvPicPr>
        <p:blipFill rotWithShape="1">
          <a:blip r:embed="rId3">
            <a:alphaModFix/>
          </a:blip>
          <a:srcRect t="1047" b="1037"/>
          <a:stretch/>
        </p:blipFill>
        <p:spPr>
          <a:xfrm>
            <a:off x="429768" y="2755163"/>
            <a:ext cx="521208" cy="396118"/>
          </a:xfrm>
          <a:prstGeom prst="rect">
            <a:avLst/>
          </a:prstGeom>
          <a:noFill/>
          <a:ln>
            <a:noFill/>
          </a:ln>
        </p:spPr>
      </p:pic>
      <p:pic>
        <p:nvPicPr>
          <p:cNvPr id="780" name="Google Shape;780;p40"/>
          <p:cNvPicPr preferRelativeResize="0"/>
          <p:nvPr/>
        </p:nvPicPr>
        <p:blipFill rotWithShape="1">
          <a:blip r:embed="rId2">
            <a:alphaModFix/>
          </a:blip>
          <a:srcRect t="1830" b="1830"/>
          <a:stretch/>
        </p:blipFill>
        <p:spPr>
          <a:xfrm>
            <a:off x="429768" y="3277788"/>
            <a:ext cx="521208" cy="396118"/>
          </a:xfrm>
          <a:prstGeom prst="rect">
            <a:avLst/>
          </a:prstGeom>
          <a:noFill/>
          <a:ln>
            <a:noFill/>
          </a:ln>
        </p:spPr>
      </p:pic>
      <p:pic>
        <p:nvPicPr>
          <p:cNvPr id="781" name="Google Shape;781;p40"/>
          <p:cNvPicPr preferRelativeResize="0"/>
          <p:nvPr/>
        </p:nvPicPr>
        <p:blipFill rotWithShape="1">
          <a:blip r:embed="rId3">
            <a:alphaModFix/>
          </a:blip>
          <a:srcRect t="1380" b="1390"/>
          <a:stretch/>
        </p:blipFill>
        <p:spPr>
          <a:xfrm>
            <a:off x="429768" y="3794760"/>
            <a:ext cx="520980" cy="393192"/>
          </a:xfrm>
          <a:prstGeom prst="rect">
            <a:avLst/>
          </a:prstGeom>
          <a:noFill/>
          <a:ln>
            <a:noFill/>
          </a:ln>
        </p:spPr>
      </p:pic>
      <p:pic>
        <p:nvPicPr>
          <p:cNvPr id="782" name="Google Shape;782;p40"/>
          <p:cNvPicPr preferRelativeResize="0"/>
          <p:nvPr/>
        </p:nvPicPr>
        <p:blipFill rotWithShape="1">
          <a:blip r:embed="rId2">
            <a:alphaModFix/>
          </a:blip>
          <a:srcRect t="1830" b="1830"/>
          <a:stretch/>
        </p:blipFill>
        <p:spPr>
          <a:xfrm>
            <a:off x="429768" y="4343400"/>
            <a:ext cx="520979"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4. Title Slide:Data Analytics and Visualization">
  <p:cSld name="CUSTOM_2_3_1_1_1_1_1_2_1_2_1_1_1_1_2_1_1_1_1">
    <p:spTree>
      <p:nvGrpSpPr>
        <p:cNvPr id="1" name="Shape 37"/>
        <p:cNvGrpSpPr/>
        <p:nvPr/>
      </p:nvGrpSpPr>
      <p:grpSpPr>
        <a:xfrm>
          <a:off x="0" y="0"/>
          <a:ext cx="0" cy="0"/>
          <a:chOff x="0" y="0"/>
          <a:chExt cx="0" cy="0"/>
        </a:xfrm>
      </p:grpSpPr>
      <p:pic>
        <p:nvPicPr>
          <p:cNvPr id="38" name="Google Shape;38;p5"/>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39" name="Google Shape;39;p5"/>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0" name="Google Shape;40;p5"/>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pic>
        <p:nvPicPr>
          <p:cNvPr id="41" name="Google Shape;41;p5"/>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42" name="Google Shape;42;p5"/>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Analytics and Visualization</a:t>
            </a:r>
            <a:endParaRPr sz="1800">
              <a:solidFill>
                <a:srgbClr val="FFFFFF"/>
              </a:solidFill>
              <a:latin typeface="Roboto Medium"/>
              <a:ea typeface="Roboto Medium"/>
              <a:cs typeface="Roboto Medium"/>
              <a:sym typeface="Roboto Medium"/>
            </a:endParaRPr>
          </a:p>
        </p:txBody>
      </p:sp>
      <p:sp>
        <p:nvSpPr>
          <p:cNvPr id="43" name="Google Shape;43;p5"/>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4" name="Google Shape;44;p5"/>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 name="Google Shape;45;p5"/>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sp>
        <p:nvSpPr>
          <p:cNvPr id="46" name="Google Shape;46;p5"/>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40. Bullets 1–7 (Yellow/Green)">
  <p:cSld name="CUSTOM_2_7_1_3_1_1_1_2_1">
    <p:spTree>
      <p:nvGrpSpPr>
        <p:cNvPr id="1" name="Shape 783"/>
        <p:cNvGrpSpPr/>
        <p:nvPr/>
      </p:nvGrpSpPr>
      <p:grpSpPr>
        <a:xfrm>
          <a:off x="0" y="0"/>
          <a:ext cx="0" cy="0"/>
          <a:chOff x="0" y="0"/>
          <a:chExt cx="0" cy="0"/>
        </a:xfrm>
      </p:grpSpPr>
      <p:sp>
        <p:nvSpPr>
          <p:cNvPr id="784" name="Google Shape;784;p41"/>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4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86" name="Google Shape;786;p4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87" name="Google Shape;787;p4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88" name="Google Shape;788;p4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89" name="Google Shape;789;p4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90" name="Google Shape;790;p4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1" name="Google Shape;791;p41"/>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2" name="Google Shape;792;p41"/>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41"/>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4" name="Google Shape;794;p41"/>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41"/>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6" name="Google Shape;796;p41"/>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41"/>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8" name="Google Shape;798;p41"/>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41"/>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00" name="Google Shape;800;p41"/>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41"/>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02" name="Google Shape;802;p41"/>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41"/>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04" name="Google Shape;804;p41"/>
          <p:cNvPicPr preferRelativeResize="0"/>
          <p:nvPr/>
        </p:nvPicPr>
        <p:blipFill rotWithShape="1">
          <a:blip r:embed="rId2">
            <a:alphaModFix/>
          </a:blip>
          <a:srcRect t="1830" b="1830"/>
          <a:stretch/>
        </p:blipFill>
        <p:spPr>
          <a:xfrm>
            <a:off x="429768" y="1171588"/>
            <a:ext cx="521208" cy="396118"/>
          </a:xfrm>
          <a:prstGeom prst="rect">
            <a:avLst/>
          </a:prstGeom>
          <a:noFill/>
          <a:ln>
            <a:noFill/>
          </a:ln>
        </p:spPr>
      </p:pic>
      <p:pic>
        <p:nvPicPr>
          <p:cNvPr id="805" name="Google Shape;805;p41"/>
          <p:cNvPicPr preferRelativeResize="0"/>
          <p:nvPr/>
        </p:nvPicPr>
        <p:blipFill rotWithShape="1">
          <a:blip r:embed="rId2">
            <a:alphaModFix/>
          </a:blip>
          <a:srcRect t="1830" b="1830"/>
          <a:stretch/>
        </p:blipFill>
        <p:spPr>
          <a:xfrm>
            <a:off x="429768" y="1709650"/>
            <a:ext cx="521208" cy="396118"/>
          </a:xfrm>
          <a:prstGeom prst="rect">
            <a:avLst/>
          </a:prstGeom>
          <a:noFill/>
          <a:ln>
            <a:noFill/>
          </a:ln>
        </p:spPr>
      </p:pic>
      <p:pic>
        <p:nvPicPr>
          <p:cNvPr id="806" name="Google Shape;806;p41"/>
          <p:cNvPicPr preferRelativeResize="0"/>
          <p:nvPr/>
        </p:nvPicPr>
        <p:blipFill rotWithShape="1">
          <a:blip r:embed="rId2">
            <a:alphaModFix/>
          </a:blip>
          <a:srcRect t="1830" b="1830"/>
          <a:stretch/>
        </p:blipFill>
        <p:spPr>
          <a:xfrm>
            <a:off x="429768" y="2205600"/>
            <a:ext cx="521208" cy="396118"/>
          </a:xfrm>
          <a:prstGeom prst="rect">
            <a:avLst/>
          </a:prstGeom>
          <a:noFill/>
          <a:ln>
            <a:noFill/>
          </a:ln>
        </p:spPr>
      </p:pic>
      <p:pic>
        <p:nvPicPr>
          <p:cNvPr id="807" name="Google Shape;807;p41"/>
          <p:cNvPicPr preferRelativeResize="0"/>
          <p:nvPr/>
        </p:nvPicPr>
        <p:blipFill rotWithShape="1">
          <a:blip r:embed="rId2">
            <a:alphaModFix/>
          </a:blip>
          <a:srcRect t="1830" b="1830"/>
          <a:stretch/>
        </p:blipFill>
        <p:spPr>
          <a:xfrm>
            <a:off x="429768" y="2755163"/>
            <a:ext cx="521208" cy="396118"/>
          </a:xfrm>
          <a:prstGeom prst="rect">
            <a:avLst/>
          </a:prstGeom>
          <a:noFill/>
          <a:ln>
            <a:noFill/>
          </a:ln>
        </p:spPr>
      </p:pic>
      <p:pic>
        <p:nvPicPr>
          <p:cNvPr id="808" name="Google Shape;808;p41"/>
          <p:cNvPicPr preferRelativeResize="0"/>
          <p:nvPr/>
        </p:nvPicPr>
        <p:blipFill rotWithShape="1">
          <a:blip r:embed="rId2">
            <a:alphaModFix/>
          </a:blip>
          <a:srcRect t="1830" b="1830"/>
          <a:stretch/>
        </p:blipFill>
        <p:spPr>
          <a:xfrm>
            <a:off x="429768" y="3277788"/>
            <a:ext cx="521208" cy="396118"/>
          </a:xfrm>
          <a:prstGeom prst="rect">
            <a:avLst/>
          </a:prstGeom>
          <a:noFill/>
          <a:ln>
            <a:noFill/>
          </a:ln>
        </p:spPr>
      </p:pic>
      <p:pic>
        <p:nvPicPr>
          <p:cNvPr id="809" name="Google Shape;809;p41"/>
          <p:cNvPicPr preferRelativeResize="0"/>
          <p:nvPr/>
        </p:nvPicPr>
        <p:blipFill rotWithShape="1">
          <a:blip r:embed="rId2">
            <a:alphaModFix/>
          </a:blip>
          <a:srcRect t="1830" b="1830"/>
          <a:stretch/>
        </p:blipFill>
        <p:spPr>
          <a:xfrm>
            <a:off x="429768" y="3794760"/>
            <a:ext cx="520979" cy="393192"/>
          </a:xfrm>
          <a:prstGeom prst="rect">
            <a:avLst/>
          </a:prstGeom>
          <a:noFill/>
          <a:ln>
            <a:noFill/>
          </a:ln>
        </p:spPr>
      </p:pic>
      <p:pic>
        <p:nvPicPr>
          <p:cNvPr id="810" name="Google Shape;810;p41"/>
          <p:cNvPicPr preferRelativeResize="0"/>
          <p:nvPr/>
        </p:nvPicPr>
        <p:blipFill rotWithShape="1">
          <a:blip r:embed="rId2">
            <a:alphaModFix/>
          </a:blip>
          <a:srcRect t="1830" b="1830"/>
          <a:stretch/>
        </p:blipFill>
        <p:spPr>
          <a:xfrm>
            <a:off x="429768" y="4343400"/>
            <a:ext cx="520979"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41. Bullets 1–7 (Gray)">
  <p:cSld name="CUSTOM_2_7_1_3_1_1_1_2_1_1">
    <p:spTree>
      <p:nvGrpSpPr>
        <p:cNvPr id="1" name="Shape 811"/>
        <p:cNvGrpSpPr/>
        <p:nvPr/>
      </p:nvGrpSpPr>
      <p:grpSpPr>
        <a:xfrm>
          <a:off x="0" y="0"/>
          <a:ext cx="0" cy="0"/>
          <a:chOff x="0" y="0"/>
          <a:chExt cx="0" cy="0"/>
        </a:xfrm>
      </p:grpSpPr>
      <p:sp>
        <p:nvSpPr>
          <p:cNvPr id="812" name="Google Shape;812;p42"/>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4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14" name="Google Shape;814;p4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15" name="Google Shape;815;p4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816" name="Google Shape;816;p4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817" name="Google Shape;817;p4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18" name="Google Shape;818;p4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19" name="Google Shape;819;p42"/>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0" name="Google Shape;820;p42"/>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42"/>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2" name="Google Shape;822;p42"/>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42"/>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4" name="Google Shape;824;p42"/>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42"/>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6" name="Google Shape;826;p42"/>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42"/>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8" name="Google Shape;828;p42"/>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42"/>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30" name="Google Shape;830;p42"/>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42"/>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32" name="Google Shape;832;p42"/>
          <p:cNvPicPr preferRelativeResize="0"/>
          <p:nvPr/>
        </p:nvPicPr>
        <p:blipFill rotWithShape="1">
          <a:blip r:embed="rId2">
            <a:alphaModFix/>
          </a:blip>
          <a:srcRect t="2552" b="2561"/>
          <a:stretch/>
        </p:blipFill>
        <p:spPr>
          <a:xfrm>
            <a:off x="429768" y="1171588"/>
            <a:ext cx="521208" cy="396118"/>
          </a:xfrm>
          <a:prstGeom prst="rect">
            <a:avLst/>
          </a:prstGeom>
          <a:noFill/>
          <a:ln>
            <a:noFill/>
          </a:ln>
        </p:spPr>
      </p:pic>
      <p:pic>
        <p:nvPicPr>
          <p:cNvPr id="833" name="Google Shape;833;p42"/>
          <p:cNvPicPr preferRelativeResize="0"/>
          <p:nvPr/>
        </p:nvPicPr>
        <p:blipFill rotWithShape="1">
          <a:blip r:embed="rId2">
            <a:alphaModFix/>
          </a:blip>
          <a:srcRect t="2552" b="2561"/>
          <a:stretch/>
        </p:blipFill>
        <p:spPr>
          <a:xfrm>
            <a:off x="429768" y="1709650"/>
            <a:ext cx="521208" cy="396118"/>
          </a:xfrm>
          <a:prstGeom prst="rect">
            <a:avLst/>
          </a:prstGeom>
          <a:noFill/>
          <a:ln>
            <a:noFill/>
          </a:ln>
        </p:spPr>
      </p:pic>
      <p:pic>
        <p:nvPicPr>
          <p:cNvPr id="834" name="Google Shape;834;p42"/>
          <p:cNvPicPr preferRelativeResize="0"/>
          <p:nvPr/>
        </p:nvPicPr>
        <p:blipFill rotWithShape="1">
          <a:blip r:embed="rId2">
            <a:alphaModFix/>
          </a:blip>
          <a:srcRect t="2552" b="2561"/>
          <a:stretch/>
        </p:blipFill>
        <p:spPr>
          <a:xfrm>
            <a:off x="429768" y="2205600"/>
            <a:ext cx="521208" cy="396118"/>
          </a:xfrm>
          <a:prstGeom prst="rect">
            <a:avLst/>
          </a:prstGeom>
          <a:noFill/>
          <a:ln>
            <a:noFill/>
          </a:ln>
        </p:spPr>
      </p:pic>
      <p:pic>
        <p:nvPicPr>
          <p:cNvPr id="835" name="Google Shape;835;p42"/>
          <p:cNvPicPr preferRelativeResize="0"/>
          <p:nvPr/>
        </p:nvPicPr>
        <p:blipFill rotWithShape="1">
          <a:blip r:embed="rId2">
            <a:alphaModFix/>
          </a:blip>
          <a:srcRect t="2552" b="2561"/>
          <a:stretch/>
        </p:blipFill>
        <p:spPr>
          <a:xfrm>
            <a:off x="429768" y="2755163"/>
            <a:ext cx="521208" cy="396118"/>
          </a:xfrm>
          <a:prstGeom prst="rect">
            <a:avLst/>
          </a:prstGeom>
          <a:noFill/>
          <a:ln>
            <a:noFill/>
          </a:ln>
        </p:spPr>
      </p:pic>
      <p:pic>
        <p:nvPicPr>
          <p:cNvPr id="836" name="Google Shape;836;p42"/>
          <p:cNvPicPr preferRelativeResize="0"/>
          <p:nvPr/>
        </p:nvPicPr>
        <p:blipFill rotWithShape="1">
          <a:blip r:embed="rId2">
            <a:alphaModFix/>
          </a:blip>
          <a:srcRect t="2552" b="2561"/>
          <a:stretch/>
        </p:blipFill>
        <p:spPr>
          <a:xfrm>
            <a:off x="429768" y="3277788"/>
            <a:ext cx="521208" cy="396118"/>
          </a:xfrm>
          <a:prstGeom prst="rect">
            <a:avLst/>
          </a:prstGeom>
          <a:noFill/>
          <a:ln>
            <a:noFill/>
          </a:ln>
        </p:spPr>
      </p:pic>
      <p:pic>
        <p:nvPicPr>
          <p:cNvPr id="837" name="Google Shape;837;p42"/>
          <p:cNvPicPr preferRelativeResize="0"/>
          <p:nvPr/>
        </p:nvPicPr>
        <p:blipFill rotWithShape="1">
          <a:blip r:embed="rId2">
            <a:alphaModFix/>
          </a:blip>
          <a:srcRect t="2883" b="2892"/>
          <a:stretch/>
        </p:blipFill>
        <p:spPr>
          <a:xfrm>
            <a:off x="429768" y="3794760"/>
            <a:ext cx="520980" cy="393192"/>
          </a:xfrm>
          <a:prstGeom prst="rect">
            <a:avLst/>
          </a:prstGeom>
          <a:noFill/>
          <a:ln>
            <a:noFill/>
          </a:ln>
        </p:spPr>
      </p:pic>
      <p:pic>
        <p:nvPicPr>
          <p:cNvPr id="838" name="Google Shape;838;p42"/>
          <p:cNvPicPr preferRelativeResize="0"/>
          <p:nvPr/>
        </p:nvPicPr>
        <p:blipFill rotWithShape="1">
          <a:blip r:embed="rId2">
            <a:alphaModFix/>
          </a:blip>
          <a:srcRect t="2883" b="2892"/>
          <a:stretch/>
        </p:blipFill>
        <p:spPr>
          <a:xfrm>
            <a:off x="429768" y="4343400"/>
            <a:ext cx="520980"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42. Bullets 1–7 (Blue)">
  <p:cSld name="CUSTOM_2_7_1_3_1_1_1_2_1_1_1">
    <p:spTree>
      <p:nvGrpSpPr>
        <p:cNvPr id="1" name="Shape 839"/>
        <p:cNvGrpSpPr/>
        <p:nvPr/>
      </p:nvGrpSpPr>
      <p:grpSpPr>
        <a:xfrm>
          <a:off x="0" y="0"/>
          <a:ext cx="0" cy="0"/>
          <a:chOff x="0" y="0"/>
          <a:chExt cx="0" cy="0"/>
        </a:xfrm>
      </p:grpSpPr>
      <p:sp>
        <p:nvSpPr>
          <p:cNvPr id="840" name="Google Shape;840;p43"/>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4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2" name="Google Shape;842;p4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43" name="Google Shape;843;p4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844" name="Google Shape;844;p4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845" name="Google Shape;845;p4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46" name="Google Shape;846;p4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7" name="Google Shape;847;p43"/>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8" name="Google Shape;848;p43"/>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43"/>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50" name="Google Shape;850;p43"/>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43"/>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52" name="Google Shape;852;p43"/>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43"/>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54" name="Google Shape;854;p43"/>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43"/>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56" name="Google Shape;856;p43"/>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43"/>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58" name="Google Shape;858;p43"/>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43"/>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60" name="Google Shape;860;p43"/>
          <p:cNvPicPr preferRelativeResize="0"/>
          <p:nvPr/>
        </p:nvPicPr>
        <p:blipFill rotWithShape="1">
          <a:blip r:embed="rId2">
            <a:alphaModFix/>
          </a:blip>
          <a:srcRect t="1276" b="1276"/>
          <a:stretch/>
        </p:blipFill>
        <p:spPr>
          <a:xfrm>
            <a:off x="429768" y="1171588"/>
            <a:ext cx="521208" cy="396118"/>
          </a:xfrm>
          <a:prstGeom prst="rect">
            <a:avLst/>
          </a:prstGeom>
          <a:noFill/>
          <a:ln>
            <a:noFill/>
          </a:ln>
        </p:spPr>
      </p:pic>
      <p:pic>
        <p:nvPicPr>
          <p:cNvPr id="861" name="Google Shape;861;p43"/>
          <p:cNvPicPr preferRelativeResize="0"/>
          <p:nvPr/>
        </p:nvPicPr>
        <p:blipFill rotWithShape="1">
          <a:blip r:embed="rId2">
            <a:alphaModFix/>
          </a:blip>
          <a:srcRect t="1276" b="1276"/>
          <a:stretch/>
        </p:blipFill>
        <p:spPr>
          <a:xfrm>
            <a:off x="429768" y="1709650"/>
            <a:ext cx="521208" cy="396119"/>
          </a:xfrm>
          <a:prstGeom prst="rect">
            <a:avLst/>
          </a:prstGeom>
          <a:noFill/>
          <a:ln>
            <a:noFill/>
          </a:ln>
        </p:spPr>
      </p:pic>
      <p:pic>
        <p:nvPicPr>
          <p:cNvPr id="862" name="Google Shape;862;p43"/>
          <p:cNvPicPr preferRelativeResize="0"/>
          <p:nvPr/>
        </p:nvPicPr>
        <p:blipFill rotWithShape="1">
          <a:blip r:embed="rId2">
            <a:alphaModFix/>
          </a:blip>
          <a:srcRect t="1276" b="1276"/>
          <a:stretch/>
        </p:blipFill>
        <p:spPr>
          <a:xfrm>
            <a:off x="429768" y="2205600"/>
            <a:ext cx="521208" cy="396118"/>
          </a:xfrm>
          <a:prstGeom prst="rect">
            <a:avLst/>
          </a:prstGeom>
          <a:noFill/>
          <a:ln>
            <a:noFill/>
          </a:ln>
        </p:spPr>
      </p:pic>
      <p:pic>
        <p:nvPicPr>
          <p:cNvPr id="863" name="Google Shape;863;p43"/>
          <p:cNvPicPr preferRelativeResize="0"/>
          <p:nvPr/>
        </p:nvPicPr>
        <p:blipFill rotWithShape="1">
          <a:blip r:embed="rId2">
            <a:alphaModFix/>
          </a:blip>
          <a:srcRect t="1276" b="1276"/>
          <a:stretch/>
        </p:blipFill>
        <p:spPr>
          <a:xfrm>
            <a:off x="429768" y="2755163"/>
            <a:ext cx="521208" cy="396119"/>
          </a:xfrm>
          <a:prstGeom prst="rect">
            <a:avLst/>
          </a:prstGeom>
          <a:noFill/>
          <a:ln>
            <a:noFill/>
          </a:ln>
        </p:spPr>
      </p:pic>
      <p:pic>
        <p:nvPicPr>
          <p:cNvPr id="864" name="Google Shape;864;p43"/>
          <p:cNvPicPr preferRelativeResize="0"/>
          <p:nvPr/>
        </p:nvPicPr>
        <p:blipFill rotWithShape="1">
          <a:blip r:embed="rId2">
            <a:alphaModFix/>
          </a:blip>
          <a:srcRect t="1276" b="1276"/>
          <a:stretch/>
        </p:blipFill>
        <p:spPr>
          <a:xfrm>
            <a:off x="429768" y="3277788"/>
            <a:ext cx="521208" cy="396118"/>
          </a:xfrm>
          <a:prstGeom prst="rect">
            <a:avLst/>
          </a:prstGeom>
          <a:noFill/>
          <a:ln>
            <a:noFill/>
          </a:ln>
        </p:spPr>
      </p:pic>
      <p:pic>
        <p:nvPicPr>
          <p:cNvPr id="865" name="Google Shape;865;p43"/>
          <p:cNvPicPr preferRelativeResize="0"/>
          <p:nvPr/>
        </p:nvPicPr>
        <p:blipFill rotWithShape="1">
          <a:blip r:embed="rId2">
            <a:alphaModFix/>
          </a:blip>
          <a:srcRect t="1616" b="1616"/>
          <a:stretch/>
        </p:blipFill>
        <p:spPr>
          <a:xfrm>
            <a:off x="429768" y="3794760"/>
            <a:ext cx="520980" cy="393192"/>
          </a:xfrm>
          <a:prstGeom prst="rect">
            <a:avLst/>
          </a:prstGeom>
          <a:noFill/>
          <a:ln>
            <a:noFill/>
          </a:ln>
        </p:spPr>
      </p:pic>
      <p:pic>
        <p:nvPicPr>
          <p:cNvPr id="866" name="Google Shape;866;p43"/>
          <p:cNvPicPr preferRelativeResize="0"/>
          <p:nvPr/>
        </p:nvPicPr>
        <p:blipFill rotWithShape="1">
          <a:blip r:embed="rId2">
            <a:alphaModFix/>
          </a:blip>
          <a:srcRect t="1616" b="1616"/>
          <a:stretch/>
        </p:blipFill>
        <p:spPr>
          <a:xfrm>
            <a:off x="429768" y="4343400"/>
            <a:ext cx="520980"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43. Bullets 1–8 (Green)">
  <p:cSld name="CUSTOM_2_7_1_3_1_1_1_1_1_1">
    <p:spTree>
      <p:nvGrpSpPr>
        <p:cNvPr id="1" name="Shape 867"/>
        <p:cNvGrpSpPr/>
        <p:nvPr/>
      </p:nvGrpSpPr>
      <p:grpSpPr>
        <a:xfrm>
          <a:off x="0" y="0"/>
          <a:ext cx="0" cy="0"/>
          <a:chOff x="0" y="0"/>
          <a:chExt cx="0" cy="0"/>
        </a:xfrm>
      </p:grpSpPr>
      <p:sp>
        <p:nvSpPr>
          <p:cNvPr id="868" name="Google Shape;868;p4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69" name="Google Shape;869;p4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70" name="Google Shape;870;p4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871" name="Google Shape;871;p4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872" name="Google Shape;872;p4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73" name="Google Shape;873;p4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4" name="Google Shape;874;p44"/>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44"/>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6" name="Google Shape;876;p44"/>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44"/>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8" name="Google Shape;878;p44"/>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44"/>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80" name="Google Shape;880;p44"/>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44"/>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82" name="Google Shape;882;p44"/>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44"/>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84" name="Google Shape;884;p44"/>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44"/>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86" name="Google Shape;886;p44"/>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44"/>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88" name="Google Shape;888;p44"/>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44"/>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90" name="Google Shape;890;p44"/>
          <p:cNvPicPr preferRelativeResize="0"/>
          <p:nvPr/>
        </p:nvPicPr>
        <p:blipFill rotWithShape="1">
          <a:blip r:embed="rId2">
            <a:alphaModFix/>
          </a:blip>
          <a:srcRect t="1830" b="1830"/>
          <a:stretch/>
        </p:blipFill>
        <p:spPr>
          <a:xfrm>
            <a:off x="429768" y="1261872"/>
            <a:ext cx="475488" cy="361371"/>
          </a:xfrm>
          <a:prstGeom prst="rect">
            <a:avLst/>
          </a:prstGeom>
          <a:noFill/>
          <a:ln>
            <a:noFill/>
          </a:ln>
        </p:spPr>
      </p:pic>
      <p:pic>
        <p:nvPicPr>
          <p:cNvPr id="891" name="Google Shape;891;p44"/>
          <p:cNvPicPr preferRelativeResize="0"/>
          <p:nvPr/>
        </p:nvPicPr>
        <p:blipFill rotWithShape="1">
          <a:blip r:embed="rId3">
            <a:alphaModFix/>
          </a:blip>
          <a:srcRect t="1047" b="1037"/>
          <a:stretch/>
        </p:blipFill>
        <p:spPr>
          <a:xfrm>
            <a:off x="429768" y="1709928"/>
            <a:ext cx="475488" cy="361371"/>
          </a:xfrm>
          <a:prstGeom prst="rect">
            <a:avLst/>
          </a:prstGeom>
          <a:noFill/>
          <a:ln>
            <a:noFill/>
          </a:ln>
        </p:spPr>
      </p:pic>
      <p:pic>
        <p:nvPicPr>
          <p:cNvPr id="892" name="Google Shape;892;p44"/>
          <p:cNvPicPr preferRelativeResize="0"/>
          <p:nvPr/>
        </p:nvPicPr>
        <p:blipFill rotWithShape="1">
          <a:blip r:embed="rId2">
            <a:alphaModFix/>
          </a:blip>
          <a:srcRect t="1830" b="1830"/>
          <a:stretch/>
        </p:blipFill>
        <p:spPr>
          <a:xfrm>
            <a:off x="429768" y="2129247"/>
            <a:ext cx="475488" cy="361371"/>
          </a:xfrm>
          <a:prstGeom prst="rect">
            <a:avLst/>
          </a:prstGeom>
          <a:noFill/>
          <a:ln>
            <a:noFill/>
          </a:ln>
        </p:spPr>
      </p:pic>
      <p:pic>
        <p:nvPicPr>
          <p:cNvPr id="893" name="Google Shape;893;p44"/>
          <p:cNvPicPr preferRelativeResize="0"/>
          <p:nvPr/>
        </p:nvPicPr>
        <p:blipFill rotWithShape="1">
          <a:blip r:embed="rId3">
            <a:alphaModFix/>
          </a:blip>
          <a:srcRect t="1047" b="1037"/>
          <a:stretch/>
        </p:blipFill>
        <p:spPr>
          <a:xfrm>
            <a:off x="429768" y="2577303"/>
            <a:ext cx="475488" cy="361371"/>
          </a:xfrm>
          <a:prstGeom prst="rect">
            <a:avLst/>
          </a:prstGeom>
          <a:noFill/>
          <a:ln>
            <a:noFill/>
          </a:ln>
        </p:spPr>
      </p:pic>
      <p:pic>
        <p:nvPicPr>
          <p:cNvPr id="894" name="Google Shape;894;p44"/>
          <p:cNvPicPr preferRelativeResize="0"/>
          <p:nvPr/>
        </p:nvPicPr>
        <p:blipFill rotWithShape="1">
          <a:blip r:embed="rId2">
            <a:alphaModFix/>
          </a:blip>
          <a:srcRect t="1830" b="1830"/>
          <a:stretch/>
        </p:blipFill>
        <p:spPr>
          <a:xfrm>
            <a:off x="429768" y="2999232"/>
            <a:ext cx="475488" cy="361371"/>
          </a:xfrm>
          <a:prstGeom prst="rect">
            <a:avLst/>
          </a:prstGeom>
          <a:noFill/>
          <a:ln>
            <a:noFill/>
          </a:ln>
        </p:spPr>
      </p:pic>
      <p:pic>
        <p:nvPicPr>
          <p:cNvPr id="895" name="Google Shape;895;p44"/>
          <p:cNvPicPr preferRelativeResize="0"/>
          <p:nvPr/>
        </p:nvPicPr>
        <p:blipFill rotWithShape="1">
          <a:blip r:embed="rId3">
            <a:alphaModFix/>
          </a:blip>
          <a:srcRect t="1047" b="1037"/>
          <a:stretch/>
        </p:blipFill>
        <p:spPr>
          <a:xfrm>
            <a:off x="429768" y="3438144"/>
            <a:ext cx="475488" cy="361371"/>
          </a:xfrm>
          <a:prstGeom prst="rect">
            <a:avLst/>
          </a:prstGeom>
          <a:noFill/>
          <a:ln>
            <a:noFill/>
          </a:ln>
        </p:spPr>
      </p:pic>
      <p:pic>
        <p:nvPicPr>
          <p:cNvPr id="896" name="Google Shape;896;p44"/>
          <p:cNvPicPr preferRelativeResize="0"/>
          <p:nvPr/>
        </p:nvPicPr>
        <p:blipFill rotWithShape="1">
          <a:blip r:embed="rId2">
            <a:alphaModFix/>
          </a:blip>
          <a:srcRect t="1830" b="1830"/>
          <a:stretch/>
        </p:blipFill>
        <p:spPr>
          <a:xfrm>
            <a:off x="429768" y="3877056"/>
            <a:ext cx="475488" cy="361371"/>
          </a:xfrm>
          <a:prstGeom prst="rect">
            <a:avLst/>
          </a:prstGeom>
          <a:noFill/>
          <a:ln>
            <a:noFill/>
          </a:ln>
        </p:spPr>
      </p:pic>
      <p:pic>
        <p:nvPicPr>
          <p:cNvPr id="897" name="Google Shape;897;p44"/>
          <p:cNvPicPr preferRelativeResize="0"/>
          <p:nvPr/>
        </p:nvPicPr>
        <p:blipFill rotWithShape="1">
          <a:blip r:embed="rId3">
            <a:alphaModFix/>
          </a:blip>
          <a:srcRect t="1047" b="1037"/>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44. Bullets 1–8 (Yellow/Green)">
  <p:cSld name="CUSTOM_2_7_1_3_1_1_1_1_1_1_1">
    <p:spTree>
      <p:nvGrpSpPr>
        <p:cNvPr id="1" name="Shape 898"/>
        <p:cNvGrpSpPr/>
        <p:nvPr/>
      </p:nvGrpSpPr>
      <p:grpSpPr>
        <a:xfrm>
          <a:off x="0" y="0"/>
          <a:ext cx="0" cy="0"/>
          <a:chOff x="0" y="0"/>
          <a:chExt cx="0" cy="0"/>
        </a:xfrm>
      </p:grpSpPr>
      <p:sp>
        <p:nvSpPr>
          <p:cNvPr id="899" name="Google Shape;899;p4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0" name="Google Shape;900;p4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901" name="Google Shape;901;p4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902" name="Google Shape;902;p4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903" name="Google Shape;903;p4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904" name="Google Shape;904;p4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5" name="Google Shape;905;p45"/>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45"/>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7" name="Google Shape;907;p45"/>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45"/>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9" name="Google Shape;909;p45"/>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45"/>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1" name="Google Shape;911;p45"/>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45"/>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3" name="Google Shape;913;p45"/>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45"/>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5" name="Google Shape;915;p45"/>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45"/>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7" name="Google Shape;917;p45"/>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45"/>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9" name="Google Shape;919;p45"/>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45"/>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21" name="Google Shape;921;p45"/>
          <p:cNvPicPr preferRelativeResize="0"/>
          <p:nvPr/>
        </p:nvPicPr>
        <p:blipFill rotWithShape="1">
          <a:blip r:embed="rId2">
            <a:alphaModFix/>
          </a:blip>
          <a:srcRect t="1830" b="1830"/>
          <a:stretch/>
        </p:blipFill>
        <p:spPr>
          <a:xfrm>
            <a:off x="429768" y="1261872"/>
            <a:ext cx="475488" cy="361371"/>
          </a:xfrm>
          <a:prstGeom prst="rect">
            <a:avLst/>
          </a:prstGeom>
          <a:noFill/>
          <a:ln>
            <a:noFill/>
          </a:ln>
        </p:spPr>
      </p:pic>
      <p:pic>
        <p:nvPicPr>
          <p:cNvPr id="922" name="Google Shape;922;p45"/>
          <p:cNvPicPr preferRelativeResize="0"/>
          <p:nvPr/>
        </p:nvPicPr>
        <p:blipFill rotWithShape="1">
          <a:blip r:embed="rId2">
            <a:alphaModFix/>
          </a:blip>
          <a:srcRect t="1830" b="1830"/>
          <a:stretch/>
        </p:blipFill>
        <p:spPr>
          <a:xfrm>
            <a:off x="429768" y="1709928"/>
            <a:ext cx="475488" cy="361371"/>
          </a:xfrm>
          <a:prstGeom prst="rect">
            <a:avLst/>
          </a:prstGeom>
          <a:noFill/>
          <a:ln>
            <a:noFill/>
          </a:ln>
        </p:spPr>
      </p:pic>
      <p:pic>
        <p:nvPicPr>
          <p:cNvPr id="923" name="Google Shape;923;p45"/>
          <p:cNvPicPr preferRelativeResize="0"/>
          <p:nvPr/>
        </p:nvPicPr>
        <p:blipFill rotWithShape="1">
          <a:blip r:embed="rId2">
            <a:alphaModFix/>
          </a:blip>
          <a:srcRect t="1830" b="1830"/>
          <a:stretch/>
        </p:blipFill>
        <p:spPr>
          <a:xfrm>
            <a:off x="429768" y="2129247"/>
            <a:ext cx="475488" cy="361371"/>
          </a:xfrm>
          <a:prstGeom prst="rect">
            <a:avLst/>
          </a:prstGeom>
          <a:noFill/>
          <a:ln>
            <a:noFill/>
          </a:ln>
        </p:spPr>
      </p:pic>
      <p:pic>
        <p:nvPicPr>
          <p:cNvPr id="924" name="Google Shape;924;p45"/>
          <p:cNvPicPr preferRelativeResize="0"/>
          <p:nvPr/>
        </p:nvPicPr>
        <p:blipFill rotWithShape="1">
          <a:blip r:embed="rId2">
            <a:alphaModFix/>
          </a:blip>
          <a:srcRect t="1830" b="1830"/>
          <a:stretch/>
        </p:blipFill>
        <p:spPr>
          <a:xfrm>
            <a:off x="429768" y="2577303"/>
            <a:ext cx="475488" cy="361371"/>
          </a:xfrm>
          <a:prstGeom prst="rect">
            <a:avLst/>
          </a:prstGeom>
          <a:noFill/>
          <a:ln>
            <a:noFill/>
          </a:ln>
        </p:spPr>
      </p:pic>
      <p:pic>
        <p:nvPicPr>
          <p:cNvPr id="925" name="Google Shape;925;p45"/>
          <p:cNvPicPr preferRelativeResize="0"/>
          <p:nvPr/>
        </p:nvPicPr>
        <p:blipFill rotWithShape="1">
          <a:blip r:embed="rId2">
            <a:alphaModFix/>
          </a:blip>
          <a:srcRect t="1830" b="1830"/>
          <a:stretch/>
        </p:blipFill>
        <p:spPr>
          <a:xfrm>
            <a:off x="429768" y="2999232"/>
            <a:ext cx="475488" cy="361371"/>
          </a:xfrm>
          <a:prstGeom prst="rect">
            <a:avLst/>
          </a:prstGeom>
          <a:noFill/>
          <a:ln>
            <a:noFill/>
          </a:ln>
        </p:spPr>
      </p:pic>
      <p:pic>
        <p:nvPicPr>
          <p:cNvPr id="926" name="Google Shape;926;p45"/>
          <p:cNvPicPr preferRelativeResize="0"/>
          <p:nvPr/>
        </p:nvPicPr>
        <p:blipFill rotWithShape="1">
          <a:blip r:embed="rId2">
            <a:alphaModFix/>
          </a:blip>
          <a:srcRect t="1830" b="1830"/>
          <a:stretch/>
        </p:blipFill>
        <p:spPr>
          <a:xfrm>
            <a:off x="429768" y="3438144"/>
            <a:ext cx="475488" cy="361371"/>
          </a:xfrm>
          <a:prstGeom prst="rect">
            <a:avLst/>
          </a:prstGeom>
          <a:noFill/>
          <a:ln>
            <a:noFill/>
          </a:ln>
        </p:spPr>
      </p:pic>
      <p:pic>
        <p:nvPicPr>
          <p:cNvPr id="927" name="Google Shape;927;p45"/>
          <p:cNvPicPr preferRelativeResize="0"/>
          <p:nvPr/>
        </p:nvPicPr>
        <p:blipFill rotWithShape="1">
          <a:blip r:embed="rId2">
            <a:alphaModFix/>
          </a:blip>
          <a:srcRect t="1830" b="1830"/>
          <a:stretch/>
        </p:blipFill>
        <p:spPr>
          <a:xfrm>
            <a:off x="429768" y="3877056"/>
            <a:ext cx="475488" cy="361371"/>
          </a:xfrm>
          <a:prstGeom prst="rect">
            <a:avLst/>
          </a:prstGeom>
          <a:noFill/>
          <a:ln>
            <a:noFill/>
          </a:ln>
        </p:spPr>
      </p:pic>
      <p:pic>
        <p:nvPicPr>
          <p:cNvPr id="928" name="Google Shape;928;p45"/>
          <p:cNvPicPr preferRelativeResize="0"/>
          <p:nvPr/>
        </p:nvPicPr>
        <p:blipFill rotWithShape="1">
          <a:blip r:embed="rId2">
            <a:alphaModFix/>
          </a:blip>
          <a:srcRect t="1830" b="1830"/>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45. Bullets 1–8 (Gray)">
  <p:cSld name="CUSTOM_2_7_1_3_1_1_1_1_1_1_1_1">
    <p:spTree>
      <p:nvGrpSpPr>
        <p:cNvPr id="1" name="Shape 929"/>
        <p:cNvGrpSpPr/>
        <p:nvPr/>
      </p:nvGrpSpPr>
      <p:grpSpPr>
        <a:xfrm>
          <a:off x="0" y="0"/>
          <a:ext cx="0" cy="0"/>
          <a:chOff x="0" y="0"/>
          <a:chExt cx="0" cy="0"/>
        </a:xfrm>
      </p:grpSpPr>
      <p:sp>
        <p:nvSpPr>
          <p:cNvPr id="930" name="Google Shape;930;p4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1" name="Google Shape;931;p4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932" name="Google Shape;932;p4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933" name="Google Shape;933;p4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934" name="Google Shape;934;p4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935" name="Google Shape;935;p4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6" name="Google Shape;936;p46"/>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46"/>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8" name="Google Shape;938;p46"/>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46"/>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0" name="Google Shape;940;p46"/>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46"/>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2" name="Google Shape;942;p46"/>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46"/>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4" name="Google Shape;944;p46"/>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46"/>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6" name="Google Shape;946;p46"/>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46"/>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8" name="Google Shape;948;p46"/>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46"/>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50" name="Google Shape;950;p46"/>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46"/>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52" name="Google Shape;952;p46"/>
          <p:cNvPicPr preferRelativeResize="0"/>
          <p:nvPr/>
        </p:nvPicPr>
        <p:blipFill rotWithShape="1">
          <a:blip r:embed="rId2">
            <a:alphaModFix/>
          </a:blip>
          <a:srcRect t="2552" b="2561"/>
          <a:stretch/>
        </p:blipFill>
        <p:spPr>
          <a:xfrm>
            <a:off x="429768" y="1261872"/>
            <a:ext cx="475488" cy="361371"/>
          </a:xfrm>
          <a:prstGeom prst="rect">
            <a:avLst/>
          </a:prstGeom>
          <a:noFill/>
          <a:ln>
            <a:noFill/>
          </a:ln>
        </p:spPr>
      </p:pic>
      <p:pic>
        <p:nvPicPr>
          <p:cNvPr id="953" name="Google Shape;953;p46"/>
          <p:cNvPicPr preferRelativeResize="0"/>
          <p:nvPr/>
        </p:nvPicPr>
        <p:blipFill rotWithShape="1">
          <a:blip r:embed="rId2">
            <a:alphaModFix/>
          </a:blip>
          <a:srcRect t="2552" b="2561"/>
          <a:stretch/>
        </p:blipFill>
        <p:spPr>
          <a:xfrm>
            <a:off x="429768" y="1709928"/>
            <a:ext cx="475488" cy="361371"/>
          </a:xfrm>
          <a:prstGeom prst="rect">
            <a:avLst/>
          </a:prstGeom>
          <a:noFill/>
          <a:ln>
            <a:noFill/>
          </a:ln>
        </p:spPr>
      </p:pic>
      <p:pic>
        <p:nvPicPr>
          <p:cNvPr id="954" name="Google Shape;954;p46"/>
          <p:cNvPicPr preferRelativeResize="0"/>
          <p:nvPr/>
        </p:nvPicPr>
        <p:blipFill rotWithShape="1">
          <a:blip r:embed="rId2">
            <a:alphaModFix/>
          </a:blip>
          <a:srcRect t="2552" b="2561"/>
          <a:stretch/>
        </p:blipFill>
        <p:spPr>
          <a:xfrm>
            <a:off x="429768" y="2129247"/>
            <a:ext cx="475488" cy="361371"/>
          </a:xfrm>
          <a:prstGeom prst="rect">
            <a:avLst/>
          </a:prstGeom>
          <a:noFill/>
          <a:ln>
            <a:noFill/>
          </a:ln>
        </p:spPr>
      </p:pic>
      <p:pic>
        <p:nvPicPr>
          <p:cNvPr id="955" name="Google Shape;955;p46"/>
          <p:cNvPicPr preferRelativeResize="0"/>
          <p:nvPr/>
        </p:nvPicPr>
        <p:blipFill rotWithShape="1">
          <a:blip r:embed="rId2">
            <a:alphaModFix/>
          </a:blip>
          <a:srcRect t="2552" b="2561"/>
          <a:stretch/>
        </p:blipFill>
        <p:spPr>
          <a:xfrm>
            <a:off x="429768" y="2577303"/>
            <a:ext cx="475488" cy="361371"/>
          </a:xfrm>
          <a:prstGeom prst="rect">
            <a:avLst/>
          </a:prstGeom>
          <a:noFill/>
          <a:ln>
            <a:noFill/>
          </a:ln>
        </p:spPr>
      </p:pic>
      <p:pic>
        <p:nvPicPr>
          <p:cNvPr id="956" name="Google Shape;956;p46"/>
          <p:cNvPicPr preferRelativeResize="0"/>
          <p:nvPr/>
        </p:nvPicPr>
        <p:blipFill rotWithShape="1">
          <a:blip r:embed="rId2">
            <a:alphaModFix/>
          </a:blip>
          <a:srcRect t="2552" b="2561"/>
          <a:stretch/>
        </p:blipFill>
        <p:spPr>
          <a:xfrm>
            <a:off x="429768" y="2999232"/>
            <a:ext cx="475488" cy="361371"/>
          </a:xfrm>
          <a:prstGeom prst="rect">
            <a:avLst/>
          </a:prstGeom>
          <a:noFill/>
          <a:ln>
            <a:noFill/>
          </a:ln>
        </p:spPr>
      </p:pic>
      <p:pic>
        <p:nvPicPr>
          <p:cNvPr id="957" name="Google Shape;957;p46"/>
          <p:cNvPicPr preferRelativeResize="0"/>
          <p:nvPr/>
        </p:nvPicPr>
        <p:blipFill rotWithShape="1">
          <a:blip r:embed="rId2">
            <a:alphaModFix/>
          </a:blip>
          <a:srcRect t="2552" b="2561"/>
          <a:stretch/>
        </p:blipFill>
        <p:spPr>
          <a:xfrm>
            <a:off x="429768" y="3438144"/>
            <a:ext cx="475488" cy="361371"/>
          </a:xfrm>
          <a:prstGeom prst="rect">
            <a:avLst/>
          </a:prstGeom>
          <a:noFill/>
          <a:ln>
            <a:noFill/>
          </a:ln>
        </p:spPr>
      </p:pic>
      <p:pic>
        <p:nvPicPr>
          <p:cNvPr id="958" name="Google Shape;958;p46"/>
          <p:cNvPicPr preferRelativeResize="0"/>
          <p:nvPr/>
        </p:nvPicPr>
        <p:blipFill rotWithShape="1">
          <a:blip r:embed="rId2">
            <a:alphaModFix/>
          </a:blip>
          <a:srcRect t="2552" b="2561"/>
          <a:stretch/>
        </p:blipFill>
        <p:spPr>
          <a:xfrm>
            <a:off x="429768" y="3877056"/>
            <a:ext cx="475488" cy="361371"/>
          </a:xfrm>
          <a:prstGeom prst="rect">
            <a:avLst/>
          </a:prstGeom>
          <a:noFill/>
          <a:ln>
            <a:noFill/>
          </a:ln>
        </p:spPr>
      </p:pic>
      <p:pic>
        <p:nvPicPr>
          <p:cNvPr id="959" name="Google Shape;959;p46"/>
          <p:cNvPicPr preferRelativeResize="0"/>
          <p:nvPr/>
        </p:nvPicPr>
        <p:blipFill rotWithShape="1">
          <a:blip r:embed="rId2">
            <a:alphaModFix/>
          </a:blip>
          <a:srcRect t="2552" b="2561"/>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46. Bullets 1–8 (Blue)">
  <p:cSld name="CUSTOM_2_7_1_3_1_1_1_1_1_1_1_1_1">
    <p:spTree>
      <p:nvGrpSpPr>
        <p:cNvPr id="1" name="Shape 960"/>
        <p:cNvGrpSpPr/>
        <p:nvPr/>
      </p:nvGrpSpPr>
      <p:grpSpPr>
        <a:xfrm>
          <a:off x="0" y="0"/>
          <a:ext cx="0" cy="0"/>
          <a:chOff x="0" y="0"/>
          <a:chExt cx="0" cy="0"/>
        </a:xfrm>
      </p:grpSpPr>
      <p:sp>
        <p:nvSpPr>
          <p:cNvPr id="961" name="Google Shape;961;p4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2" name="Google Shape;962;p4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963" name="Google Shape;963;p4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964" name="Google Shape;964;p4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965" name="Google Shape;965;p4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966" name="Google Shape;966;p4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7" name="Google Shape;967;p47"/>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47"/>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9" name="Google Shape;969;p47"/>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47"/>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1" name="Google Shape;971;p47"/>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47"/>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3" name="Google Shape;973;p47"/>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47"/>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5" name="Google Shape;975;p47"/>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47"/>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7" name="Google Shape;977;p47"/>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47"/>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9" name="Google Shape;979;p47"/>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47"/>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81" name="Google Shape;981;p47"/>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47"/>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83" name="Google Shape;983;p47"/>
          <p:cNvPicPr preferRelativeResize="0"/>
          <p:nvPr/>
        </p:nvPicPr>
        <p:blipFill rotWithShape="1">
          <a:blip r:embed="rId2">
            <a:alphaModFix/>
          </a:blip>
          <a:srcRect t="1276" b="1276"/>
          <a:stretch/>
        </p:blipFill>
        <p:spPr>
          <a:xfrm>
            <a:off x="429768" y="1261872"/>
            <a:ext cx="475488" cy="361371"/>
          </a:xfrm>
          <a:prstGeom prst="rect">
            <a:avLst/>
          </a:prstGeom>
          <a:noFill/>
          <a:ln>
            <a:noFill/>
          </a:ln>
        </p:spPr>
      </p:pic>
      <p:pic>
        <p:nvPicPr>
          <p:cNvPr id="984" name="Google Shape;984;p47"/>
          <p:cNvPicPr preferRelativeResize="0"/>
          <p:nvPr/>
        </p:nvPicPr>
        <p:blipFill rotWithShape="1">
          <a:blip r:embed="rId2">
            <a:alphaModFix/>
          </a:blip>
          <a:srcRect t="1276" b="1276"/>
          <a:stretch/>
        </p:blipFill>
        <p:spPr>
          <a:xfrm>
            <a:off x="429768" y="1709928"/>
            <a:ext cx="475488" cy="361371"/>
          </a:xfrm>
          <a:prstGeom prst="rect">
            <a:avLst/>
          </a:prstGeom>
          <a:noFill/>
          <a:ln>
            <a:noFill/>
          </a:ln>
        </p:spPr>
      </p:pic>
      <p:pic>
        <p:nvPicPr>
          <p:cNvPr id="985" name="Google Shape;985;p47"/>
          <p:cNvPicPr preferRelativeResize="0"/>
          <p:nvPr/>
        </p:nvPicPr>
        <p:blipFill rotWithShape="1">
          <a:blip r:embed="rId2">
            <a:alphaModFix/>
          </a:blip>
          <a:srcRect t="1276" b="1276"/>
          <a:stretch/>
        </p:blipFill>
        <p:spPr>
          <a:xfrm>
            <a:off x="429768" y="2129247"/>
            <a:ext cx="475488" cy="361371"/>
          </a:xfrm>
          <a:prstGeom prst="rect">
            <a:avLst/>
          </a:prstGeom>
          <a:noFill/>
          <a:ln>
            <a:noFill/>
          </a:ln>
        </p:spPr>
      </p:pic>
      <p:pic>
        <p:nvPicPr>
          <p:cNvPr id="986" name="Google Shape;986;p47"/>
          <p:cNvPicPr preferRelativeResize="0"/>
          <p:nvPr/>
        </p:nvPicPr>
        <p:blipFill rotWithShape="1">
          <a:blip r:embed="rId2">
            <a:alphaModFix/>
          </a:blip>
          <a:srcRect t="1276" b="1276"/>
          <a:stretch/>
        </p:blipFill>
        <p:spPr>
          <a:xfrm>
            <a:off x="429768" y="2577303"/>
            <a:ext cx="475488" cy="361371"/>
          </a:xfrm>
          <a:prstGeom prst="rect">
            <a:avLst/>
          </a:prstGeom>
          <a:noFill/>
          <a:ln>
            <a:noFill/>
          </a:ln>
        </p:spPr>
      </p:pic>
      <p:pic>
        <p:nvPicPr>
          <p:cNvPr id="987" name="Google Shape;987;p47"/>
          <p:cNvPicPr preferRelativeResize="0"/>
          <p:nvPr/>
        </p:nvPicPr>
        <p:blipFill rotWithShape="1">
          <a:blip r:embed="rId2">
            <a:alphaModFix/>
          </a:blip>
          <a:srcRect t="1276" b="1276"/>
          <a:stretch/>
        </p:blipFill>
        <p:spPr>
          <a:xfrm>
            <a:off x="429768" y="2999232"/>
            <a:ext cx="475488" cy="361371"/>
          </a:xfrm>
          <a:prstGeom prst="rect">
            <a:avLst/>
          </a:prstGeom>
          <a:noFill/>
          <a:ln>
            <a:noFill/>
          </a:ln>
        </p:spPr>
      </p:pic>
      <p:pic>
        <p:nvPicPr>
          <p:cNvPr id="988" name="Google Shape;988;p47"/>
          <p:cNvPicPr preferRelativeResize="0"/>
          <p:nvPr/>
        </p:nvPicPr>
        <p:blipFill rotWithShape="1">
          <a:blip r:embed="rId2">
            <a:alphaModFix/>
          </a:blip>
          <a:srcRect t="1276" b="1276"/>
          <a:stretch/>
        </p:blipFill>
        <p:spPr>
          <a:xfrm>
            <a:off x="429768" y="3438144"/>
            <a:ext cx="475488" cy="361371"/>
          </a:xfrm>
          <a:prstGeom prst="rect">
            <a:avLst/>
          </a:prstGeom>
          <a:noFill/>
          <a:ln>
            <a:noFill/>
          </a:ln>
        </p:spPr>
      </p:pic>
      <p:pic>
        <p:nvPicPr>
          <p:cNvPr id="989" name="Google Shape;989;p47"/>
          <p:cNvPicPr preferRelativeResize="0"/>
          <p:nvPr/>
        </p:nvPicPr>
        <p:blipFill rotWithShape="1">
          <a:blip r:embed="rId2">
            <a:alphaModFix/>
          </a:blip>
          <a:srcRect t="1276" b="1276"/>
          <a:stretch/>
        </p:blipFill>
        <p:spPr>
          <a:xfrm>
            <a:off x="429768" y="3877056"/>
            <a:ext cx="475488" cy="361371"/>
          </a:xfrm>
          <a:prstGeom prst="rect">
            <a:avLst/>
          </a:prstGeom>
          <a:noFill/>
          <a:ln>
            <a:noFill/>
          </a:ln>
        </p:spPr>
      </p:pic>
      <p:pic>
        <p:nvPicPr>
          <p:cNvPr id="990" name="Google Shape;990;p47"/>
          <p:cNvPicPr preferRelativeResize="0"/>
          <p:nvPr/>
        </p:nvPicPr>
        <p:blipFill rotWithShape="1">
          <a:blip r:embed="rId2">
            <a:alphaModFix/>
          </a:blip>
          <a:srcRect t="1276" b="1276"/>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91"/>
        <p:cNvGrpSpPr/>
        <p:nvPr/>
      </p:nvGrpSpPr>
      <p:grpSpPr>
        <a:xfrm>
          <a:off x="0" y="0"/>
          <a:ext cx="0" cy="0"/>
          <a:chOff x="0" y="0"/>
          <a:chExt cx="0" cy="0"/>
        </a:xfrm>
      </p:grpSpPr>
      <p:sp>
        <p:nvSpPr>
          <p:cNvPr id="992" name="Google Shape;992;p48"/>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SzPts val="5200"/>
              <a:buChar char="●"/>
              <a:defRPr sz="5200"/>
            </a:lvl1pPr>
            <a:lvl2pPr lvl="1" algn="ctr" rtl="0">
              <a:spcBef>
                <a:spcPts val="0"/>
              </a:spcBef>
              <a:spcAft>
                <a:spcPts val="0"/>
              </a:spcAft>
              <a:buSzPts val="5200"/>
              <a:buChar char="○"/>
              <a:defRPr sz="5200"/>
            </a:lvl2pPr>
            <a:lvl3pPr lvl="2" algn="ctr" rtl="0">
              <a:spcBef>
                <a:spcPts val="0"/>
              </a:spcBef>
              <a:spcAft>
                <a:spcPts val="0"/>
              </a:spcAft>
              <a:buSzPts val="5200"/>
              <a:buChar char="■"/>
              <a:defRPr sz="5200"/>
            </a:lvl3pPr>
            <a:lvl4pPr lvl="3" algn="ctr" rtl="0">
              <a:spcBef>
                <a:spcPts val="0"/>
              </a:spcBef>
              <a:spcAft>
                <a:spcPts val="0"/>
              </a:spcAft>
              <a:buSzPts val="5200"/>
              <a:buChar char="●"/>
              <a:defRPr sz="5200"/>
            </a:lvl4pPr>
            <a:lvl5pPr lvl="4" algn="ctr" rtl="0">
              <a:spcBef>
                <a:spcPts val="0"/>
              </a:spcBef>
              <a:spcAft>
                <a:spcPts val="0"/>
              </a:spcAft>
              <a:buSzPts val="5200"/>
              <a:buChar char="○"/>
              <a:defRPr sz="5200"/>
            </a:lvl5pPr>
            <a:lvl6pPr lvl="5" algn="ctr" rtl="0">
              <a:spcBef>
                <a:spcPts val="0"/>
              </a:spcBef>
              <a:spcAft>
                <a:spcPts val="0"/>
              </a:spcAft>
              <a:buSzPts val="5200"/>
              <a:buChar char="■"/>
              <a:defRPr sz="5200"/>
            </a:lvl6pPr>
            <a:lvl7pPr lvl="6" algn="ctr" rtl="0">
              <a:spcBef>
                <a:spcPts val="0"/>
              </a:spcBef>
              <a:spcAft>
                <a:spcPts val="0"/>
              </a:spcAft>
              <a:buSzPts val="5200"/>
              <a:buChar char="●"/>
              <a:defRPr sz="5200"/>
            </a:lvl7pPr>
            <a:lvl8pPr lvl="7" algn="ctr" rtl="0">
              <a:spcBef>
                <a:spcPts val="0"/>
              </a:spcBef>
              <a:spcAft>
                <a:spcPts val="0"/>
              </a:spcAft>
              <a:buSzPts val="5200"/>
              <a:buChar char="○"/>
              <a:defRPr sz="5200"/>
            </a:lvl8pPr>
            <a:lvl9pPr lvl="8" algn="ctr" rtl="0">
              <a:spcBef>
                <a:spcPts val="0"/>
              </a:spcBef>
              <a:spcAft>
                <a:spcPts val="0"/>
              </a:spcAft>
              <a:buSzPts val="5200"/>
              <a:buChar char="■"/>
              <a:defRPr sz="5200"/>
            </a:lvl9pPr>
          </a:lstStyle>
          <a:p>
            <a:endParaRPr/>
          </a:p>
        </p:txBody>
      </p:sp>
      <p:sp>
        <p:nvSpPr>
          <p:cNvPr id="993" name="Google Shape;993;p48"/>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994" name="Google Shape;994;p4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47. Fist to Five">
  <p:cSld name="CUSTOM_2_3_1_1_3_1_1_2_1_1_1_1">
    <p:spTree>
      <p:nvGrpSpPr>
        <p:cNvPr id="1" name="Shape 995"/>
        <p:cNvGrpSpPr/>
        <p:nvPr/>
      </p:nvGrpSpPr>
      <p:grpSpPr>
        <a:xfrm>
          <a:off x="0" y="0"/>
          <a:ext cx="0" cy="0"/>
          <a:chOff x="0" y="0"/>
          <a:chExt cx="0" cy="0"/>
        </a:xfrm>
      </p:grpSpPr>
      <p:pic>
        <p:nvPicPr>
          <p:cNvPr id="996" name="Google Shape;996;p49"/>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997" name="Google Shape;997;p49"/>
          <p:cNvSpPr txBox="1">
            <a:spLocks noGrp="1"/>
          </p:cNvSpPr>
          <p:nvPr>
            <p:ph type="title"/>
          </p:nvPr>
        </p:nvSpPr>
        <p:spPr>
          <a:xfrm>
            <a:off x="274350" y="3307075"/>
            <a:ext cx="8595300" cy="15615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000">
                <a:latin typeface="Roboto Light"/>
                <a:ea typeface="Roboto Light"/>
                <a:cs typeface="Roboto Light"/>
                <a:sym typeface="Roboto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98" name="Google Shape;998;p4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999" name="Google Shape;999;p49"/>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000" name="Google Shape;1000;p49"/>
          <p:cNvPicPr preferRelativeResize="0"/>
          <p:nvPr/>
        </p:nvPicPr>
        <p:blipFill>
          <a:blip r:embed="rId3">
            <a:alphaModFix/>
          </a:blip>
          <a:stretch>
            <a:fillRect/>
          </a:stretch>
        </p:blipFill>
        <p:spPr>
          <a:xfrm>
            <a:off x="827549" y="769725"/>
            <a:ext cx="7488902" cy="1856625"/>
          </a:xfrm>
          <a:prstGeom prst="rect">
            <a:avLst/>
          </a:prstGeom>
          <a:noFill/>
          <a:ln>
            <a:noFill/>
          </a:ln>
        </p:spPr>
      </p:pic>
      <p:sp>
        <p:nvSpPr>
          <p:cNvPr id="1001" name="Google Shape;1001;p49"/>
          <p:cNvSpPr txBox="1"/>
          <p:nvPr/>
        </p:nvSpPr>
        <p:spPr>
          <a:xfrm>
            <a:off x="202525" y="2754341"/>
            <a:ext cx="8595300" cy="371100"/>
          </a:xfrm>
          <a:prstGeom prst="rect">
            <a:avLst/>
          </a:prstGeom>
          <a:noFill/>
          <a:ln>
            <a:noFill/>
          </a:ln>
        </p:spPr>
        <p:txBody>
          <a:bodyPr spcFirstLastPara="1" wrap="square" lIns="0" tIns="91425" rIns="0" bIns="91425" anchor="t" anchorCtr="0">
            <a:noAutofit/>
          </a:bodyPr>
          <a:lstStyle/>
          <a:p>
            <a:pPr marL="0" lvl="0" indent="0" algn="ctr" rtl="0">
              <a:lnSpc>
                <a:spcPct val="110000"/>
              </a:lnSpc>
              <a:spcBef>
                <a:spcPts val="0"/>
              </a:spcBef>
              <a:spcAft>
                <a:spcPts val="0"/>
              </a:spcAft>
              <a:buNone/>
            </a:pPr>
            <a:r>
              <a:rPr lang="en" sz="2400">
                <a:latin typeface="Roboto Medium"/>
                <a:ea typeface="Roboto Medium"/>
                <a:cs typeface="Roboto Medium"/>
                <a:sym typeface="Roboto Medium"/>
              </a:rPr>
              <a:t>FIST TO FIVE:</a:t>
            </a:r>
            <a:endParaRPr sz="2400">
              <a:latin typeface="Roboto Medium"/>
              <a:ea typeface="Roboto Medium"/>
              <a:cs typeface="Roboto Medium"/>
              <a:sym typeface="Roboto Medium"/>
            </a:endParaRPr>
          </a:p>
        </p:txBody>
      </p:sp>
      <p:cxnSp>
        <p:nvCxnSpPr>
          <p:cNvPr id="1002" name="Google Shape;1002;p49"/>
          <p:cNvCxnSpPr/>
          <p:nvPr/>
        </p:nvCxnSpPr>
        <p:spPr>
          <a:xfrm>
            <a:off x="2305500" y="3307075"/>
            <a:ext cx="45330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48. Review">
  <p:cSld name="CUSTOM_17_2_1_2_1">
    <p:spTree>
      <p:nvGrpSpPr>
        <p:cNvPr id="1" name="Shape 1003"/>
        <p:cNvGrpSpPr/>
        <p:nvPr/>
      </p:nvGrpSpPr>
      <p:grpSpPr>
        <a:xfrm>
          <a:off x="0" y="0"/>
          <a:ext cx="0" cy="0"/>
          <a:chOff x="0" y="0"/>
          <a:chExt cx="0" cy="0"/>
        </a:xfrm>
      </p:grpSpPr>
      <p:pic>
        <p:nvPicPr>
          <p:cNvPr id="1004" name="Google Shape;1004;p50"/>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005" name="Google Shape;1005;p5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006" name="Google Shape;1006;p50"/>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07" name="Google Shape;1007;p50"/>
          <p:cNvSpPr txBox="1"/>
          <p:nvPr/>
        </p:nvSpPr>
        <p:spPr>
          <a:xfrm>
            <a:off x="274350" y="2880775"/>
            <a:ext cx="85953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a:latin typeface="Roboto Medium"/>
                <a:ea typeface="Roboto Medium"/>
                <a:cs typeface="Roboto Medium"/>
                <a:sym typeface="Roboto Medium"/>
              </a:rPr>
              <a:t>Times Up! </a:t>
            </a:r>
            <a:r>
              <a:rPr lang="en" sz="3600">
                <a:latin typeface="Roboto Light"/>
                <a:ea typeface="Roboto Light"/>
                <a:cs typeface="Roboto Light"/>
                <a:sym typeface="Roboto Light"/>
              </a:rPr>
              <a:t>Let’s Review.</a:t>
            </a:r>
            <a:endParaRPr sz="3600">
              <a:latin typeface="Roboto Light"/>
              <a:ea typeface="Roboto Light"/>
              <a:cs typeface="Roboto Light"/>
              <a:sym typeface="Roboto Light"/>
            </a:endParaRPr>
          </a:p>
        </p:txBody>
      </p:sp>
      <p:pic>
        <p:nvPicPr>
          <p:cNvPr id="1008" name="Google Shape;1008;p50"/>
          <p:cNvPicPr preferRelativeResize="0"/>
          <p:nvPr/>
        </p:nvPicPr>
        <p:blipFill>
          <a:blip r:embed="rId3">
            <a:alphaModFix/>
          </a:blip>
          <a:stretch>
            <a:fillRect/>
          </a:stretch>
        </p:blipFill>
        <p:spPr>
          <a:xfrm>
            <a:off x="3960959" y="1143000"/>
            <a:ext cx="1222082" cy="1638675"/>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5. Subsection Slide">
  <p:cSld name="CUSTOM_17_2_1_1_2">
    <p:spTree>
      <p:nvGrpSpPr>
        <p:cNvPr id="1" name="Shape 47"/>
        <p:cNvGrpSpPr/>
        <p:nvPr/>
      </p:nvGrpSpPr>
      <p:grpSpPr>
        <a:xfrm>
          <a:off x="0" y="0"/>
          <a:ext cx="0" cy="0"/>
          <a:chOff x="0" y="0"/>
          <a:chExt cx="0" cy="0"/>
        </a:xfrm>
      </p:grpSpPr>
      <p:pic>
        <p:nvPicPr>
          <p:cNvPr id="48" name="Google Shape;48;p6"/>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49" name="Google Shape;49;p6"/>
          <p:cNvSpPr txBox="1">
            <a:spLocks noGrp="1"/>
          </p:cNvSpPr>
          <p:nvPr>
            <p:ph type="title"/>
          </p:nvPr>
        </p:nvSpPr>
        <p:spPr>
          <a:xfrm>
            <a:off x="274325"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solidFill>
                  <a:srgbClr val="FFFFFF"/>
                </a:solidFill>
                <a:latin typeface="Roboto"/>
                <a:ea typeface="Roboto"/>
                <a:cs typeface="Roboto"/>
                <a:sym typeface="Roboto"/>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50" name="Google Shape;50;p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r" rtl="0">
              <a:spcBef>
                <a:spcPts val="0"/>
              </a:spcBef>
              <a:spcAft>
                <a:spcPts val="0"/>
              </a:spcAft>
              <a:buNone/>
            </a:pPr>
            <a:fld id="{00000000-1234-1234-1234-123412341234}" type="slidenum">
              <a:rPr lang="en"/>
              <a:t>‹#›</a:t>
            </a:fld>
            <a:endParaRPr/>
          </a:p>
        </p:txBody>
      </p:sp>
      <p:sp>
        <p:nvSpPr>
          <p:cNvPr id="51" name="Google Shape;51;p6"/>
          <p:cNvSpPr txBox="1">
            <a:spLocks noGrp="1"/>
          </p:cNvSpPr>
          <p:nvPr>
            <p:ph type="sldNum" idx="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52" name="Google Shape;52;p6"/>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49. Take a Break 1">
  <p:cSld name="CUSTOM">
    <p:spTree>
      <p:nvGrpSpPr>
        <p:cNvPr id="1" name="Shape 1009"/>
        <p:cNvGrpSpPr/>
        <p:nvPr/>
      </p:nvGrpSpPr>
      <p:grpSpPr>
        <a:xfrm>
          <a:off x="0" y="0"/>
          <a:ext cx="0" cy="0"/>
          <a:chOff x="0" y="0"/>
          <a:chExt cx="0" cy="0"/>
        </a:xfrm>
      </p:grpSpPr>
      <p:sp>
        <p:nvSpPr>
          <p:cNvPr id="1010" name="Google Shape;1010;p5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1011" name="Google Shape;1011;p51"/>
          <p:cNvPicPr preferRelativeResize="0"/>
          <p:nvPr/>
        </p:nvPicPr>
        <p:blipFill>
          <a:blip r:embed="rId2">
            <a:alphaModFix/>
          </a:blip>
          <a:stretch>
            <a:fillRect/>
          </a:stretch>
        </p:blipFill>
        <p:spPr>
          <a:xfrm>
            <a:off x="0" y="0"/>
            <a:ext cx="9143971" cy="5143500"/>
          </a:xfrm>
          <a:prstGeom prst="rect">
            <a:avLst/>
          </a:prstGeom>
          <a:noFill/>
          <a:ln>
            <a:noFill/>
          </a:ln>
        </p:spPr>
      </p:pic>
      <p:sp>
        <p:nvSpPr>
          <p:cNvPr id="1012" name="Google Shape;1012;p51"/>
          <p:cNvSpPr txBox="1"/>
          <p:nvPr/>
        </p:nvSpPr>
        <p:spPr>
          <a:xfrm>
            <a:off x="-25" y="944800"/>
            <a:ext cx="91440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1013" name="Google Shape;1013;p51"/>
          <p:cNvCxnSpPr/>
          <p:nvPr/>
        </p:nvCxnSpPr>
        <p:spPr>
          <a:xfrm>
            <a:off x="2305500" y="2001900"/>
            <a:ext cx="45330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50. Take a Break 2">
  <p:cSld name="CUSTOM_1">
    <p:spTree>
      <p:nvGrpSpPr>
        <p:cNvPr id="1" name="Shape 1014"/>
        <p:cNvGrpSpPr/>
        <p:nvPr/>
      </p:nvGrpSpPr>
      <p:grpSpPr>
        <a:xfrm>
          <a:off x="0" y="0"/>
          <a:ext cx="0" cy="0"/>
          <a:chOff x="0" y="0"/>
          <a:chExt cx="0" cy="0"/>
        </a:xfrm>
      </p:grpSpPr>
      <p:sp>
        <p:nvSpPr>
          <p:cNvPr id="1015" name="Google Shape;1015;p5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1016" name="Google Shape;1016;p52"/>
          <p:cNvPicPr preferRelativeResize="0"/>
          <p:nvPr/>
        </p:nvPicPr>
        <p:blipFill rotWithShape="1">
          <a:blip r:embed="rId2">
            <a:alphaModFix/>
          </a:blip>
          <a:srcRect/>
          <a:stretch/>
        </p:blipFill>
        <p:spPr>
          <a:xfrm>
            <a:off x="0" y="0"/>
            <a:ext cx="9143971" cy="5143500"/>
          </a:xfrm>
          <a:prstGeom prst="rect">
            <a:avLst/>
          </a:prstGeom>
          <a:noFill/>
          <a:ln>
            <a:noFill/>
          </a:ln>
        </p:spPr>
      </p:pic>
      <p:sp>
        <p:nvSpPr>
          <p:cNvPr id="1017" name="Google Shape;1017;p52"/>
          <p:cNvSpPr txBox="1"/>
          <p:nvPr/>
        </p:nvSpPr>
        <p:spPr>
          <a:xfrm>
            <a:off x="-25" y="411400"/>
            <a:ext cx="91440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1018" name="Google Shape;1018;p52"/>
          <p:cNvCxnSpPr/>
          <p:nvPr/>
        </p:nvCxnSpPr>
        <p:spPr>
          <a:xfrm>
            <a:off x="2305500" y="1468500"/>
            <a:ext cx="45330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1. Title Slide: Web Development">
  <p:cSld name="CUSTOM_2_3_1_1_1_1_1_2_1_2_1_1_1_1_2_2_1_2">
    <p:spTree>
      <p:nvGrpSpPr>
        <p:cNvPr id="1" name="Shape 1021"/>
        <p:cNvGrpSpPr/>
        <p:nvPr/>
      </p:nvGrpSpPr>
      <p:grpSpPr>
        <a:xfrm>
          <a:off x="0" y="0"/>
          <a:ext cx="0" cy="0"/>
          <a:chOff x="0" y="0"/>
          <a:chExt cx="0" cy="0"/>
        </a:xfrm>
      </p:grpSpPr>
      <p:pic>
        <p:nvPicPr>
          <p:cNvPr id="1022" name="Google Shape;1022;p54"/>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1023" name="Google Shape;1023;p54"/>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54"/>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
        <p:nvSpPr>
          <p:cNvPr id="1025" name="Google Shape;1025;p54"/>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Web Development</a:t>
            </a:r>
            <a:endParaRPr sz="1800">
              <a:solidFill>
                <a:srgbClr val="FFFFFF"/>
              </a:solidFill>
              <a:latin typeface="Roboto Medium"/>
              <a:ea typeface="Roboto Medium"/>
              <a:cs typeface="Roboto Medium"/>
              <a:sym typeface="Roboto Medium"/>
            </a:endParaRPr>
          </a:p>
        </p:txBody>
      </p:sp>
      <p:pic>
        <p:nvPicPr>
          <p:cNvPr id="1026" name="Google Shape;1026;p54"/>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1027" name="Google Shape;1027;p54"/>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28" name="Google Shape;1028;p54"/>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29" name="Google Shape;1029;p54"/>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1030" name="Google Shape;1030;p54"/>
          <p:cNvPicPr preferRelativeResize="0"/>
          <p:nvPr/>
        </p:nvPicPr>
        <p:blipFill>
          <a:blip r:embed="rId4">
            <a:alphaModFix/>
          </a:blip>
          <a:stretch>
            <a:fillRect/>
          </a:stretch>
        </p:blipFill>
        <p:spPr>
          <a:xfrm>
            <a:off x="776110" y="1231212"/>
            <a:ext cx="2286002" cy="1703068"/>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2. Title Slide: UX/UI Design">
  <p:cSld name="CUSTOM_2_3_1_1_1_1_1_2_1_2_1_1_1_1_2_2_1_1_1">
    <p:spTree>
      <p:nvGrpSpPr>
        <p:cNvPr id="1" name="Shape 1031"/>
        <p:cNvGrpSpPr/>
        <p:nvPr/>
      </p:nvGrpSpPr>
      <p:grpSpPr>
        <a:xfrm>
          <a:off x="0" y="0"/>
          <a:ext cx="0" cy="0"/>
          <a:chOff x="0" y="0"/>
          <a:chExt cx="0" cy="0"/>
        </a:xfrm>
      </p:grpSpPr>
      <p:pic>
        <p:nvPicPr>
          <p:cNvPr id="1032" name="Google Shape;1032;p55"/>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1033" name="Google Shape;1033;p55"/>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55"/>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UX/UI Design</a:t>
            </a:r>
            <a:endParaRPr sz="1800">
              <a:solidFill>
                <a:srgbClr val="FFFFFF"/>
              </a:solidFill>
              <a:latin typeface="Roboto Medium"/>
              <a:ea typeface="Roboto Medium"/>
              <a:cs typeface="Roboto Medium"/>
              <a:sym typeface="Roboto Medium"/>
            </a:endParaRPr>
          </a:p>
        </p:txBody>
      </p:sp>
      <p:pic>
        <p:nvPicPr>
          <p:cNvPr id="1035" name="Google Shape;1035;p55"/>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1036" name="Google Shape;1036;p55"/>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37" name="Google Shape;1037;p55"/>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38" name="Google Shape;1038;p55"/>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1039" name="Google Shape;1039;p55"/>
          <p:cNvPicPr preferRelativeResize="0"/>
          <p:nvPr/>
        </p:nvPicPr>
        <p:blipFill>
          <a:blip r:embed="rId4">
            <a:alphaModFix/>
          </a:blip>
          <a:stretch>
            <a:fillRect/>
          </a:stretch>
        </p:blipFill>
        <p:spPr>
          <a:xfrm>
            <a:off x="584735" y="1058550"/>
            <a:ext cx="2560322" cy="1920238"/>
          </a:xfrm>
          <a:prstGeom prst="rect">
            <a:avLst/>
          </a:prstGeom>
          <a:noFill/>
          <a:ln>
            <a:noFill/>
          </a:ln>
        </p:spPr>
      </p:pic>
      <p:sp>
        <p:nvSpPr>
          <p:cNvPr id="1040" name="Google Shape;1040;p55"/>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3. Title Slide: Cybersecurity ">
  <p:cSld name="CUSTOM_2_3_1_1_1_1_1_2_1_2_1_1_1_1_2_2_1_1_1_1">
    <p:spTree>
      <p:nvGrpSpPr>
        <p:cNvPr id="1" name="Shape 1041"/>
        <p:cNvGrpSpPr/>
        <p:nvPr/>
      </p:nvGrpSpPr>
      <p:grpSpPr>
        <a:xfrm>
          <a:off x="0" y="0"/>
          <a:ext cx="0" cy="0"/>
          <a:chOff x="0" y="0"/>
          <a:chExt cx="0" cy="0"/>
        </a:xfrm>
      </p:grpSpPr>
      <p:pic>
        <p:nvPicPr>
          <p:cNvPr id="1042" name="Google Shape;1042;p56"/>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1043" name="Google Shape;1043;p56"/>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56"/>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Cybersecurity Boot Camp</a:t>
            </a:r>
            <a:endParaRPr sz="1800">
              <a:solidFill>
                <a:srgbClr val="FFFFFF"/>
              </a:solidFill>
              <a:latin typeface="Roboto Medium"/>
              <a:ea typeface="Roboto Medium"/>
              <a:cs typeface="Roboto Medium"/>
              <a:sym typeface="Roboto Medium"/>
            </a:endParaRPr>
          </a:p>
        </p:txBody>
      </p:sp>
      <p:pic>
        <p:nvPicPr>
          <p:cNvPr id="1045" name="Google Shape;1045;p56"/>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1046" name="Google Shape;1046;p56"/>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47" name="Google Shape;1047;p56"/>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48" name="Google Shape;1048;p56"/>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1049" name="Google Shape;1049;p56"/>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1050" name="Google Shape;1050;p56"/>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4. Title Slide:Data Analytics and Visualization">
  <p:cSld name="CUSTOM_2_3_1_1_1_1_1_2_1_2_1_1_1_1_2_1_1_1_1">
    <p:spTree>
      <p:nvGrpSpPr>
        <p:cNvPr id="1" name="Shape 1051"/>
        <p:cNvGrpSpPr/>
        <p:nvPr/>
      </p:nvGrpSpPr>
      <p:grpSpPr>
        <a:xfrm>
          <a:off x="0" y="0"/>
          <a:ext cx="0" cy="0"/>
          <a:chOff x="0" y="0"/>
          <a:chExt cx="0" cy="0"/>
        </a:xfrm>
      </p:grpSpPr>
      <p:pic>
        <p:nvPicPr>
          <p:cNvPr id="1052" name="Google Shape;1052;p57"/>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1053" name="Google Shape;1053;p57"/>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54" name="Google Shape;1054;p57"/>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pic>
        <p:nvPicPr>
          <p:cNvPr id="1055" name="Google Shape;1055;p57"/>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1056" name="Google Shape;1056;p57"/>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Analytics and Visualization</a:t>
            </a:r>
            <a:endParaRPr sz="1800">
              <a:solidFill>
                <a:srgbClr val="FFFFFF"/>
              </a:solidFill>
              <a:latin typeface="Roboto Medium"/>
              <a:ea typeface="Roboto Medium"/>
              <a:cs typeface="Roboto Medium"/>
              <a:sym typeface="Roboto Medium"/>
            </a:endParaRPr>
          </a:p>
        </p:txBody>
      </p:sp>
      <p:sp>
        <p:nvSpPr>
          <p:cNvPr id="1057" name="Google Shape;1057;p57"/>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58" name="Google Shape;1058;p57"/>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59" name="Google Shape;1059;p57"/>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sp>
        <p:nvSpPr>
          <p:cNvPr id="1060" name="Google Shape;1060;p57"/>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5. Subsection Slide">
  <p:cSld name="CUSTOM_17_2_1_1_2">
    <p:spTree>
      <p:nvGrpSpPr>
        <p:cNvPr id="1" name="Shape 1061"/>
        <p:cNvGrpSpPr/>
        <p:nvPr/>
      </p:nvGrpSpPr>
      <p:grpSpPr>
        <a:xfrm>
          <a:off x="0" y="0"/>
          <a:ext cx="0" cy="0"/>
          <a:chOff x="0" y="0"/>
          <a:chExt cx="0" cy="0"/>
        </a:xfrm>
      </p:grpSpPr>
      <p:pic>
        <p:nvPicPr>
          <p:cNvPr id="1062" name="Google Shape;1062;p58"/>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063" name="Google Shape;1063;p58"/>
          <p:cNvSpPr txBox="1">
            <a:spLocks noGrp="1"/>
          </p:cNvSpPr>
          <p:nvPr>
            <p:ph type="title"/>
          </p:nvPr>
        </p:nvSpPr>
        <p:spPr>
          <a:xfrm>
            <a:off x="274325"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solidFill>
                  <a:srgbClr val="FFFFFF"/>
                </a:solidFill>
                <a:latin typeface="Roboto"/>
                <a:ea typeface="Roboto"/>
                <a:cs typeface="Roboto"/>
                <a:sym typeface="Roboto"/>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1064" name="Google Shape;1064;p5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r" rtl="0">
              <a:spcBef>
                <a:spcPts val="0"/>
              </a:spcBef>
              <a:spcAft>
                <a:spcPts val="0"/>
              </a:spcAft>
              <a:buNone/>
            </a:pPr>
            <a:fld id="{00000000-1234-1234-1234-123412341234}" type="slidenum">
              <a:rPr lang="en"/>
              <a:t>‹#›</a:t>
            </a:fld>
            <a:endParaRPr/>
          </a:p>
        </p:txBody>
      </p:sp>
      <p:sp>
        <p:nvSpPr>
          <p:cNvPr id="1065" name="Google Shape;1065;p58"/>
          <p:cNvSpPr txBox="1">
            <a:spLocks noGrp="1"/>
          </p:cNvSpPr>
          <p:nvPr>
            <p:ph type="sldNum" idx="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066" name="Google Shape;1066;p58"/>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6. Transition Slide">
  <p:cSld name="CUSTOM_17_2_1_2">
    <p:spTree>
      <p:nvGrpSpPr>
        <p:cNvPr id="1" name="Shape 1067"/>
        <p:cNvGrpSpPr/>
        <p:nvPr/>
      </p:nvGrpSpPr>
      <p:grpSpPr>
        <a:xfrm>
          <a:off x="0" y="0"/>
          <a:ext cx="0" cy="0"/>
          <a:chOff x="0" y="0"/>
          <a:chExt cx="0" cy="0"/>
        </a:xfrm>
      </p:grpSpPr>
      <p:pic>
        <p:nvPicPr>
          <p:cNvPr id="1068" name="Google Shape;1068;p59"/>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069" name="Google Shape;1069;p59"/>
          <p:cNvSpPr txBox="1">
            <a:spLocks noGrp="1"/>
          </p:cNvSpPr>
          <p:nvPr>
            <p:ph type="title"/>
          </p:nvPr>
        </p:nvSpPr>
        <p:spPr>
          <a:xfrm>
            <a:off x="237100"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latin typeface="Roboto Medium"/>
                <a:ea typeface="Roboto Medium"/>
                <a:cs typeface="Roboto Medium"/>
                <a:sym typeface="Roboto Medium"/>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1070" name="Google Shape;1070;p5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071" name="Google Shape;1071;p59"/>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7. Text Only">
  <p:cSld name="CUSTOM_2_7_2">
    <p:spTree>
      <p:nvGrpSpPr>
        <p:cNvPr id="1" name="Shape 1072"/>
        <p:cNvGrpSpPr/>
        <p:nvPr/>
      </p:nvGrpSpPr>
      <p:grpSpPr>
        <a:xfrm>
          <a:off x="0" y="0"/>
          <a:ext cx="0" cy="0"/>
          <a:chOff x="0" y="0"/>
          <a:chExt cx="0" cy="0"/>
        </a:xfrm>
      </p:grpSpPr>
      <p:sp>
        <p:nvSpPr>
          <p:cNvPr id="1073" name="Google Shape;1073;p6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74" name="Google Shape;1074;p6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075" name="Google Shape;1075;p6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076" name="Google Shape;1076;p6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077" name="Google Shape;1077;p6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078" name="Google Shape;1078;p6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79" name="Google Shape;1079;p60"/>
          <p:cNvSpPr txBox="1">
            <a:spLocks noGrp="1"/>
          </p:cNvSpPr>
          <p:nvPr>
            <p:ph type="body" idx="3"/>
          </p:nvPr>
        </p:nvSpPr>
        <p:spPr>
          <a:xfrm>
            <a:off x="175" y="1284250"/>
            <a:ext cx="9144000" cy="35817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8. Text with Sidebar">
  <p:cSld name="CUSTOM_2_4_1">
    <p:spTree>
      <p:nvGrpSpPr>
        <p:cNvPr id="1" name="Shape 1080"/>
        <p:cNvGrpSpPr/>
        <p:nvPr/>
      </p:nvGrpSpPr>
      <p:grpSpPr>
        <a:xfrm>
          <a:off x="0" y="0"/>
          <a:ext cx="0" cy="0"/>
          <a:chOff x="0" y="0"/>
          <a:chExt cx="0" cy="0"/>
        </a:xfrm>
      </p:grpSpPr>
      <p:pic>
        <p:nvPicPr>
          <p:cNvPr id="1081" name="Google Shape;1081;p61"/>
          <p:cNvPicPr preferRelativeResize="0"/>
          <p:nvPr/>
        </p:nvPicPr>
        <p:blipFill rotWithShape="1">
          <a:blip r:embed="rId2">
            <a:alphaModFix/>
          </a:blip>
          <a:srcRect t="119" b="119"/>
          <a:stretch/>
        </p:blipFill>
        <p:spPr>
          <a:xfrm>
            <a:off x="7048950" y="910275"/>
            <a:ext cx="1828800" cy="3784798"/>
          </a:xfrm>
          <a:prstGeom prst="rect">
            <a:avLst/>
          </a:prstGeom>
          <a:noFill/>
          <a:ln>
            <a:noFill/>
          </a:ln>
        </p:spPr>
      </p:pic>
      <p:sp>
        <p:nvSpPr>
          <p:cNvPr id="1082" name="Google Shape;1082;p61"/>
          <p:cNvSpPr txBox="1">
            <a:spLocks noGrp="1"/>
          </p:cNvSpPr>
          <p:nvPr>
            <p:ph type="subTitle" idx="1"/>
          </p:nvPr>
        </p:nvSpPr>
        <p:spPr>
          <a:xfrm>
            <a:off x="0" y="675975"/>
            <a:ext cx="66747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83" name="Google Shape;1083;p61"/>
          <p:cNvSpPr txBox="1">
            <a:spLocks noGrp="1"/>
          </p:cNvSpPr>
          <p:nvPr>
            <p:ph type="body" idx="2"/>
          </p:nvPr>
        </p:nvSpPr>
        <p:spPr>
          <a:xfrm>
            <a:off x="0" y="1245800"/>
            <a:ext cx="6699600" cy="38976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1084" name="Google Shape;1084;p61"/>
          <p:cNvSpPr txBox="1">
            <a:spLocks noGrp="1"/>
          </p:cNvSpPr>
          <p:nvPr>
            <p:ph type="subTitle" idx="3"/>
          </p:nvPr>
        </p:nvSpPr>
        <p:spPr>
          <a:xfrm>
            <a:off x="7056300" y="910475"/>
            <a:ext cx="1814100" cy="3784800"/>
          </a:xfrm>
          <a:prstGeom prst="rect">
            <a:avLst/>
          </a:prstGeom>
          <a:noFill/>
          <a:ln w="9525" cap="flat" cmpd="sng">
            <a:solidFill>
              <a:srgbClr val="DBD9E8"/>
            </a:solidFill>
            <a:prstDash val="solid"/>
            <a:round/>
            <a:headEnd type="none" w="sm" len="sm"/>
            <a:tailEnd type="none" w="sm" len="sm"/>
          </a:ln>
        </p:spPr>
        <p:txBody>
          <a:bodyPr spcFirstLastPara="1" wrap="square" lIns="182875" tIns="182875" rIns="182875" bIns="182875" anchor="t" anchorCtr="0">
            <a:noAutofit/>
          </a:bodyPr>
          <a:lstStyle>
            <a:lvl1pPr lvl="0"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85" name="Google Shape;1085;p61"/>
          <p:cNvSpPr txBox="1">
            <a:spLocks noGrp="1"/>
          </p:cNvSpPr>
          <p:nvPr>
            <p:ph type="title"/>
          </p:nvPr>
        </p:nvSpPr>
        <p:spPr>
          <a:xfrm>
            <a:off x="-12425" y="0"/>
            <a:ext cx="6699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86" name="Google Shape;1086;p6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087" name="Google Shape;1087;p6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cxnSp>
        <p:nvCxnSpPr>
          <p:cNvPr id="1088" name="Google Shape;1088;p6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089" name="Google Shape;1089;p61"/>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6. Transition Slide">
  <p:cSld name="CUSTOM_17_2_1_2">
    <p:spTree>
      <p:nvGrpSpPr>
        <p:cNvPr id="1" name="Shape 53"/>
        <p:cNvGrpSpPr/>
        <p:nvPr/>
      </p:nvGrpSpPr>
      <p:grpSpPr>
        <a:xfrm>
          <a:off x="0" y="0"/>
          <a:ext cx="0" cy="0"/>
          <a:chOff x="0" y="0"/>
          <a:chExt cx="0" cy="0"/>
        </a:xfrm>
      </p:grpSpPr>
      <p:pic>
        <p:nvPicPr>
          <p:cNvPr id="54" name="Google Shape;54;p7"/>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55" name="Google Shape;55;p7"/>
          <p:cNvSpPr txBox="1">
            <a:spLocks noGrp="1"/>
          </p:cNvSpPr>
          <p:nvPr>
            <p:ph type="title"/>
          </p:nvPr>
        </p:nvSpPr>
        <p:spPr>
          <a:xfrm>
            <a:off x="237100"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latin typeface="Roboto Medium"/>
                <a:ea typeface="Roboto Medium"/>
                <a:cs typeface="Roboto Medium"/>
                <a:sym typeface="Roboto Medium"/>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56" name="Google Shape;56;p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57" name="Google Shape;57;p7"/>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9. Call Attention Slide">
  <p:cSld name="CUSTOM_2_3_1_1_3_1_1_2_1_1">
    <p:spTree>
      <p:nvGrpSpPr>
        <p:cNvPr id="1" name="Shape 1090"/>
        <p:cNvGrpSpPr/>
        <p:nvPr/>
      </p:nvGrpSpPr>
      <p:grpSpPr>
        <a:xfrm>
          <a:off x="0" y="0"/>
          <a:ext cx="0" cy="0"/>
          <a:chOff x="0" y="0"/>
          <a:chExt cx="0" cy="0"/>
        </a:xfrm>
      </p:grpSpPr>
      <p:pic>
        <p:nvPicPr>
          <p:cNvPr id="1091" name="Google Shape;1091;p62"/>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092" name="Google Shape;1092;p62"/>
          <p:cNvSpPr txBox="1">
            <a:spLocks noGrp="1"/>
          </p:cNvSpPr>
          <p:nvPr>
            <p:ph type="title"/>
          </p:nvPr>
        </p:nvSpPr>
        <p:spPr>
          <a:xfrm>
            <a:off x="2544050" y="1545675"/>
            <a:ext cx="5770200" cy="2430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36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093" name="Google Shape;1093;p62"/>
          <p:cNvPicPr preferRelativeResize="0"/>
          <p:nvPr/>
        </p:nvPicPr>
        <p:blipFill rotWithShape="1">
          <a:blip r:embed="rId3">
            <a:alphaModFix/>
          </a:blip>
          <a:srcRect l="139" r="149"/>
          <a:stretch/>
        </p:blipFill>
        <p:spPr>
          <a:xfrm>
            <a:off x="1258175" y="1332825"/>
            <a:ext cx="1371601" cy="2002535"/>
          </a:xfrm>
          <a:prstGeom prst="rect">
            <a:avLst/>
          </a:prstGeom>
          <a:noFill/>
          <a:ln>
            <a:noFill/>
          </a:ln>
        </p:spPr>
      </p:pic>
      <p:sp>
        <p:nvSpPr>
          <p:cNvPr id="1094" name="Google Shape;1094;p6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095" name="Google Shape;1095;p62"/>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10. Instructor Demonstration">
  <p:cSld name="CUSTOM_2_3_1_1_1_1_1_2_1_2_1_2">
    <p:spTree>
      <p:nvGrpSpPr>
        <p:cNvPr id="1" name="Shape 1096"/>
        <p:cNvGrpSpPr/>
        <p:nvPr/>
      </p:nvGrpSpPr>
      <p:grpSpPr>
        <a:xfrm>
          <a:off x="0" y="0"/>
          <a:ext cx="0" cy="0"/>
          <a:chOff x="0" y="0"/>
          <a:chExt cx="0" cy="0"/>
        </a:xfrm>
      </p:grpSpPr>
      <p:pic>
        <p:nvPicPr>
          <p:cNvPr id="1097" name="Google Shape;1097;p63"/>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098" name="Google Shape;1098;p63"/>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63"/>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6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101" name="Google Shape;1101;p63"/>
          <p:cNvSpPr txBox="1"/>
          <p:nvPr/>
        </p:nvSpPr>
        <p:spPr>
          <a:xfrm>
            <a:off x="242550" y="3895344"/>
            <a:ext cx="8907900" cy="427500"/>
          </a:xfrm>
          <a:prstGeom prst="rect">
            <a:avLst/>
          </a:prstGeom>
          <a:noFill/>
          <a:ln>
            <a:noFill/>
          </a:ln>
        </p:spPr>
        <p:txBody>
          <a:bodyPr spcFirstLastPara="1" wrap="square" lIns="0" tIns="91425" rIns="914400" bIns="91425" anchor="t" anchorCtr="0">
            <a:noAutofit/>
          </a:bodyPr>
          <a:lstStyle/>
          <a:p>
            <a:pPr marL="0" lvl="0" indent="0" algn="r" rtl="0">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
        <p:nvSpPr>
          <p:cNvPr id="1102" name="Google Shape;1102;p63"/>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103" name="Google Shape;1103;p63"/>
          <p:cNvPicPr preferRelativeResize="0"/>
          <p:nvPr/>
        </p:nvPicPr>
        <p:blipFill rotWithShape="1">
          <a:blip r:embed="rId3">
            <a:alphaModFix/>
          </a:blip>
          <a:srcRect/>
          <a:stretch/>
        </p:blipFill>
        <p:spPr>
          <a:xfrm>
            <a:off x="409963" y="-228600"/>
            <a:ext cx="8535272" cy="4064423"/>
          </a:xfrm>
          <a:prstGeom prst="rect">
            <a:avLst/>
          </a:prstGeom>
          <a:noFill/>
          <a:ln>
            <a:noFill/>
          </a:ln>
        </p:spPr>
      </p:pic>
      <p:sp>
        <p:nvSpPr>
          <p:cNvPr id="1104" name="Google Shape;1104;p63"/>
          <p:cNvSpPr txBox="1">
            <a:spLocks noGrp="1"/>
          </p:cNvSpPr>
          <p:nvPr>
            <p:ph type="title"/>
          </p:nvPr>
        </p:nvSpPr>
        <p:spPr>
          <a:xfrm>
            <a:off x="-101100" y="4387000"/>
            <a:ext cx="9251400" cy="482100"/>
          </a:xfrm>
          <a:prstGeom prst="rect">
            <a:avLst/>
          </a:prstGeom>
          <a:noFill/>
          <a:ln>
            <a:noFill/>
          </a:ln>
        </p:spPr>
        <p:txBody>
          <a:bodyPr spcFirstLastPara="1" wrap="square" lIns="457200" tIns="9125" rIns="914400"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11. Activity">
  <p:cSld name="CUSTOM_2_3_1_1_1_1_1_2_1_2_1_1_1_1">
    <p:spTree>
      <p:nvGrpSpPr>
        <p:cNvPr id="1" name="Shape 1105"/>
        <p:cNvGrpSpPr/>
        <p:nvPr/>
      </p:nvGrpSpPr>
      <p:grpSpPr>
        <a:xfrm>
          <a:off x="0" y="0"/>
          <a:ext cx="0" cy="0"/>
          <a:chOff x="0" y="0"/>
          <a:chExt cx="0" cy="0"/>
        </a:xfrm>
      </p:grpSpPr>
      <p:pic>
        <p:nvPicPr>
          <p:cNvPr id="1106" name="Google Shape;1106;p64"/>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107" name="Google Shape;1107;p64"/>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08" name="Google Shape;1108;p64"/>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109" name="Google Shape;1109;p64"/>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10" name="Google Shape;1110;p64"/>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11" name="Google Shape;1111;p64"/>
          <p:cNvPicPr preferRelativeResize="0"/>
          <p:nvPr/>
        </p:nvPicPr>
        <p:blipFill rotWithShape="1">
          <a:blip r:embed="rId4">
            <a:alphaModFix/>
          </a:blip>
          <a:srcRect t="29" b="39"/>
          <a:stretch/>
        </p:blipFill>
        <p:spPr>
          <a:xfrm>
            <a:off x="899000" y="1133363"/>
            <a:ext cx="1737360" cy="1911096"/>
          </a:xfrm>
          <a:prstGeom prst="rect">
            <a:avLst/>
          </a:prstGeom>
          <a:noFill/>
          <a:ln>
            <a:noFill/>
          </a:ln>
        </p:spPr>
      </p:pic>
      <p:sp>
        <p:nvSpPr>
          <p:cNvPr id="1112" name="Google Shape;1112;p6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113" name="Google Shape;1113;p64"/>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1114" name="Google Shape;1114;p64"/>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15" name="Google Shape;1115;p64"/>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12. Activity with Instructions ">
  <p:cSld name="CUSTOM_2_5_1_3_1">
    <p:spTree>
      <p:nvGrpSpPr>
        <p:cNvPr id="1" name="Shape 1116"/>
        <p:cNvGrpSpPr/>
        <p:nvPr/>
      </p:nvGrpSpPr>
      <p:grpSpPr>
        <a:xfrm>
          <a:off x="0" y="0"/>
          <a:ext cx="0" cy="0"/>
          <a:chOff x="0" y="0"/>
          <a:chExt cx="0" cy="0"/>
        </a:xfrm>
      </p:grpSpPr>
      <p:pic>
        <p:nvPicPr>
          <p:cNvPr id="1117" name="Google Shape;1117;p65"/>
          <p:cNvPicPr preferRelativeResize="0"/>
          <p:nvPr/>
        </p:nvPicPr>
        <p:blipFill rotWithShape="1">
          <a:blip r:embed="rId2">
            <a:alphaModFix/>
          </a:blip>
          <a:srcRect t="29" b="39"/>
          <a:stretch/>
        </p:blipFill>
        <p:spPr>
          <a:xfrm>
            <a:off x="8275625" y="4154800"/>
            <a:ext cx="594361" cy="653795"/>
          </a:xfrm>
          <a:prstGeom prst="rect">
            <a:avLst/>
          </a:prstGeom>
          <a:noFill/>
          <a:ln>
            <a:noFill/>
          </a:ln>
        </p:spPr>
      </p:pic>
      <p:sp>
        <p:nvSpPr>
          <p:cNvPr id="1118" name="Google Shape;1118;p6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119" name="Google Shape;1119;p6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120" name="Google Shape;1120;p6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21" name="Google Shape;1121;p6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22" name="Google Shape;1122;p65"/>
          <p:cNvSpPr txBox="1">
            <a:spLocks noGrp="1"/>
          </p:cNvSpPr>
          <p:nvPr>
            <p:ph type="body" idx="2"/>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cxnSp>
        <p:nvCxnSpPr>
          <p:cNvPr id="1123" name="Google Shape;1123;p6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124" name="Google Shape;1124;p65"/>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25" name="Google Shape;1125;p65"/>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13. Challenge">
  <p:cSld name="CUSTOM_2_3_1_1_1_1_1_2_1_2_1_1_4">
    <p:spTree>
      <p:nvGrpSpPr>
        <p:cNvPr id="1" name="Shape 1126"/>
        <p:cNvGrpSpPr/>
        <p:nvPr/>
      </p:nvGrpSpPr>
      <p:grpSpPr>
        <a:xfrm>
          <a:off x="0" y="0"/>
          <a:ext cx="0" cy="0"/>
          <a:chOff x="0" y="0"/>
          <a:chExt cx="0" cy="0"/>
        </a:xfrm>
      </p:grpSpPr>
      <p:pic>
        <p:nvPicPr>
          <p:cNvPr id="1127" name="Google Shape;1127;p66"/>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128" name="Google Shape;1128;p66"/>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29" name="Google Shape;1129;p66"/>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130" name="Google Shape;1130;p6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131" name="Google Shape;1131;p66"/>
          <p:cNvSpPr txBox="1">
            <a:spLocks noGrp="1"/>
          </p:cNvSpPr>
          <p:nvPr>
            <p:ph type="title"/>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32" name="Google Shape;1132;p66"/>
          <p:cNvSpPr txBox="1">
            <a:spLocks noGrp="1"/>
          </p:cNvSpPr>
          <p:nvPr>
            <p:ph type="title" idx="2"/>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33" name="Google Shape;1133;p66"/>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1134" name="Google Shape;1134;p66"/>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135" name="Google Shape;1135;p66"/>
          <p:cNvPicPr preferRelativeResize="0"/>
          <p:nvPr/>
        </p:nvPicPr>
        <p:blipFill rotWithShape="1">
          <a:blip r:embed="rId4">
            <a:alphaModFix/>
          </a:blip>
          <a:srcRect/>
          <a:stretch/>
        </p:blipFill>
        <p:spPr>
          <a:xfrm>
            <a:off x="273900" y="-595025"/>
            <a:ext cx="2950353" cy="5143500"/>
          </a:xfrm>
          <a:prstGeom prst="rect">
            <a:avLst/>
          </a:prstGeom>
          <a:noFill/>
          <a:ln>
            <a:noFill/>
          </a:ln>
        </p:spPr>
      </p:pic>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14. Challenge with Instructions">
  <p:cSld name="CUSTOM_2_5_1_4">
    <p:spTree>
      <p:nvGrpSpPr>
        <p:cNvPr id="1" name="Shape 1136"/>
        <p:cNvGrpSpPr/>
        <p:nvPr/>
      </p:nvGrpSpPr>
      <p:grpSpPr>
        <a:xfrm>
          <a:off x="0" y="0"/>
          <a:ext cx="0" cy="0"/>
          <a:chOff x="0" y="0"/>
          <a:chExt cx="0" cy="0"/>
        </a:xfrm>
      </p:grpSpPr>
      <p:sp>
        <p:nvSpPr>
          <p:cNvPr id="1137" name="Google Shape;1137;p67"/>
          <p:cNvSpPr txBox="1">
            <a:spLocks noGrp="1"/>
          </p:cNvSpPr>
          <p:nvPr>
            <p:ph type="title"/>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38" name="Google Shape;1138;p6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139" name="Google Shape;1139;p6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140" name="Google Shape;1140;p67"/>
          <p:cNvSpPr txBox="1">
            <a:spLocks noGrp="1"/>
          </p:cNvSpPr>
          <p:nvPr>
            <p:ph type="body" idx="1"/>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1141" name="Google Shape;1141;p67"/>
          <p:cNvSpPr txBox="1">
            <a:spLocks noGrp="1"/>
          </p:cNvSpPr>
          <p:nvPr>
            <p:ph type="title" idx="2"/>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42" name="Google Shape;1142;p67"/>
          <p:cNvSpPr txBox="1">
            <a:spLocks noGrp="1"/>
          </p:cNvSpPr>
          <p:nvPr>
            <p:ph type="subTitle" idx="3"/>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143" name="Google Shape;1143;p6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144" name="Google Shape;1144;p67"/>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145" name="Google Shape;1145;p67"/>
          <p:cNvPicPr preferRelativeResize="0"/>
          <p:nvPr/>
        </p:nvPicPr>
        <p:blipFill rotWithShape="1">
          <a:blip r:embed="rId2">
            <a:alphaModFix/>
          </a:blip>
          <a:srcRect/>
          <a:stretch/>
        </p:blipFill>
        <p:spPr>
          <a:xfrm>
            <a:off x="8213200" y="3862850"/>
            <a:ext cx="656773" cy="1144971"/>
          </a:xfrm>
          <a:prstGeom prst="rect">
            <a:avLst/>
          </a:prstGeom>
          <a:noFill/>
          <a:ln>
            <a:noFill/>
          </a:ln>
        </p:spPr>
      </p:pic>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15. Homework">
  <p:cSld name="CUSTOM_2_3_1_1_1_1_1_2_1_2_1_1_3_1">
    <p:spTree>
      <p:nvGrpSpPr>
        <p:cNvPr id="1" name="Shape 1146"/>
        <p:cNvGrpSpPr/>
        <p:nvPr/>
      </p:nvGrpSpPr>
      <p:grpSpPr>
        <a:xfrm>
          <a:off x="0" y="0"/>
          <a:ext cx="0" cy="0"/>
          <a:chOff x="0" y="0"/>
          <a:chExt cx="0" cy="0"/>
        </a:xfrm>
      </p:grpSpPr>
      <p:pic>
        <p:nvPicPr>
          <p:cNvPr id="1147" name="Google Shape;1147;p68"/>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148" name="Google Shape;1148;p68"/>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49" name="Google Shape;1149;p68"/>
          <p:cNvPicPr preferRelativeResize="0"/>
          <p:nvPr/>
        </p:nvPicPr>
        <p:blipFill rotWithShape="1">
          <a:blip r:embed="rId3">
            <a:alphaModFix/>
          </a:blip>
          <a:srcRect l="209" r="209"/>
          <a:stretch/>
        </p:blipFill>
        <p:spPr>
          <a:xfrm>
            <a:off x="858369" y="1097625"/>
            <a:ext cx="1737361" cy="1980591"/>
          </a:xfrm>
          <a:prstGeom prst="rect">
            <a:avLst/>
          </a:prstGeom>
          <a:noFill/>
          <a:ln>
            <a:noFill/>
          </a:ln>
        </p:spPr>
      </p:pic>
      <p:sp>
        <p:nvSpPr>
          <p:cNvPr id="1150" name="Google Shape;1150;p68"/>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51" name="Google Shape;1151;p68"/>
          <p:cNvPicPr preferRelativeResize="0"/>
          <p:nvPr/>
        </p:nvPicPr>
        <p:blipFill>
          <a:blip r:embed="rId4">
            <a:alphaModFix/>
          </a:blip>
          <a:stretch>
            <a:fillRect/>
          </a:stretch>
        </p:blipFill>
        <p:spPr>
          <a:xfrm>
            <a:off x="8062160" y="3975150"/>
            <a:ext cx="548640" cy="725893"/>
          </a:xfrm>
          <a:prstGeom prst="rect">
            <a:avLst/>
          </a:prstGeom>
          <a:noFill/>
          <a:ln>
            <a:noFill/>
          </a:ln>
        </p:spPr>
      </p:pic>
      <p:sp>
        <p:nvSpPr>
          <p:cNvPr id="1152" name="Google Shape;1152;p6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153" name="Google Shape;1153;p68"/>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54" name="Google Shape;1154;p68"/>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Due Date:</a:t>
            </a:r>
            <a:endParaRPr sz="1300" b="1">
              <a:solidFill>
                <a:srgbClr val="FFFFFF"/>
              </a:solidFill>
              <a:latin typeface="Roboto"/>
              <a:ea typeface="Roboto"/>
              <a:cs typeface="Roboto"/>
              <a:sym typeface="Roboto"/>
            </a:endParaRPr>
          </a:p>
        </p:txBody>
      </p:sp>
      <p:sp>
        <p:nvSpPr>
          <p:cNvPr id="1155" name="Google Shape;1155;p68"/>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56" name="Google Shape;1156;p68"/>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1800">
          <p15:clr>
            <a:srgbClr val="F9AD4C"/>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16. Homework with Instructions">
  <p:cSld name="CUSTOM_2_5_2">
    <p:spTree>
      <p:nvGrpSpPr>
        <p:cNvPr id="1" name="Shape 1157"/>
        <p:cNvGrpSpPr/>
        <p:nvPr/>
      </p:nvGrpSpPr>
      <p:grpSpPr>
        <a:xfrm>
          <a:off x="0" y="0"/>
          <a:ext cx="0" cy="0"/>
          <a:chOff x="0" y="0"/>
          <a:chExt cx="0" cy="0"/>
        </a:xfrm>
      </p:grpSpPr>
      <p:sp>
        <p:nvSpPr>
          <p:cNvPr id="1158" name="Google Shape;1158;p69"/>
          <p:cNvSpPr txBox="1">
            <a:spLocks noGrp="1"/>
          </p:cNvSpPr>
          <p:nvPr>
            <p:ph type="body" idx="1"/>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1159" name="Google Shape;1159;p6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160" name="Google Shape;1160;p6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pic>
        <p:nvPicPr>
          <p:cNvPr id="1161" name="Google Shape;1161;p69"/>
          <p:cNvPicPr preferRelativeResize="0"/>
          <p:nvPr/>
        </p:nvPicPr>
        <p:blipFill rotWithShape="1">
          <a:blip r:embed="rId2">
            <a:alphaModFix/>
          </a:blip>
          <a:srcRect l="504" r="504"/>
          <a:stretch/>
        </p:blipFill>
        <p:spPr>
          <a:xfrm>
            <a:off x="8257069" y="4200875"/>
            <a:ext cx="548641" cy="624077"/>
          </a:xfrm>
          <a:prstGeom prst="rect">
            <a:avLst/>
          </a:prstGeom>
          <a:noFill/>
          <a:ln>
            <a:noFill/>
          </a:ln>
        </p:spPr>
      </p:pic>
      <p:sp>
        <p:nvSpPr>
          <p:cNvPr id="1162" name="Google Shape;1162;p6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63" name="Google Shape;1163;p69"/>
          <p:cNvSpPr txBox="1">
            <a:spLocks noGrp="1"/>
          </p:cNvSpPr>
          <p:nvPr>
            <p:ph type="subTitle" idx="2"/>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164" name="Google Shape;1164;p6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165" name="Google Shape;1165;p69"/>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66" name="Google Shape;1166;p69"/>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5005">
          <p15:clr>
            <a:srgbClr val="F9AD4C"/>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17. Numbered 1–4 (Green)">
  <p:cSld name="CUSTOM_2_7_1">
    <p:spTree>
      <p:nvGrpSpPr>
        <p:cNvPr id="1" name="Shape 1167"/>
        <p:cNvGrpSpPr/>
        <p:nvPr/>
      </p:nvGrpSpPr>
      <p:grpSpPr>
        <a:xfrm>
          <a:off x="0" y="0"/>
          <a:ext cx="0" cy="0"/>
          <a:chOff x="0" y="0"/>
          <a:chExt cx="0" cy="0"/>
        </a:xfrm>
      </p:grpSpPr>
      <p:sp>
        <p:nvSpPr>
          <p:cNvPr id="1168" name="Google Shape;1168;p70"/>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7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70" name="Google Shape;1170;p7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171" name="Google Shape;1171;p7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172" name="Google Shape;1172;p7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173" name="Google Shape;1173;p7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174" name="Google Shape;1174;p7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175" name="Google Shape;1175;p70"/>
          <p:cNvGrpSpPr/>
          <p:nvPr/>
        </p:nvGrpSpPr>
        <p:grpSpPr>
          <a:xfrm>
            <a:off x="457200" y="1378813"/>
            <a:ext cx="776889" cy="621300"/>
            <a:chOff x="457200" y="1378813"/>
            <a:chExt cx="776889" cy="621300"/>
          </a:xfrm>
        </p:grpSpPr>
        <p:sp>
          <p:nvSpPr>
            <p:cNvPr id="1176" name="Google Shape;1176;p70"/>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177" name="Google Shape;1177;p70"/>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8" name="Google Shape;1178;p70"/>
          <p:cNvGrpSpPr/>
          <p:nvPr/>
        </p:nvGrpSpPr>
        <p:grpSpPr>
          <a:xfrm>
            <a:off x="457200" y="2228725"/>
            <a:ext cx="776889" cy="621300"/>
            <a:chOff x="457200" y="1378813"/>
            <a:chExt cx="776889" cy="621300"/>
          </a:xfrm>
        </p:grpSpPr>
        <p:sp>
          <p:nvSpPr>
            <p:cNvPr id="1179" name="Google Shape;1179;p70"/>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180" name="Google Shape;1180;p70"/>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1" name="Google Shape;1181;p70"/>
          <p:cNvGrpSpPr/>
          <p:nvPr/>
        </p:nvGrpSpPr>
        <p:grpSpPr>
          <a:xfrm>
            <a:off x="457200" y="3073850"/>
            <a:ext cx="776889" cy="621300"/>
            <a:chOff x="457200" y="1378813"/>
            <a:chExt cx="776889" cy="621300"/>
          </a:xfrm>
        </p:grpSpPr>
        <p:sp>
          <p:nvSpPr>
            <p:cNvPr id="1182" name="Google Shape;1182;p70"/>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183" name="Google Shape;1183;p70"/>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4" name="Google Shape;1184;p70"/>
          <p:cNvGrpSpPr/>
          <p:nvPr/>
        </p:nvGrpSpPr>
        <p:grpSpPr>
          <a:xfrm>
            <a:off x="457200" y="3923750"/>
            <a:ext cx="776889" cy="621300"/>
            <a:chOff x="457200" y="1378813"/>
            <a:chExt cx="776889" cy="621300"/>
          </a:xfrm>
        </p:grpSpPr>
        <p:sp>
          <p:nvSpPr>
            <p:cNvPr id="1185" name="Google Shape;1185;p70"/>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186" name="Google Shape;1186;p70"/>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87" name="Google Shape;1187;p70"/>
          <p:cNvSpPr txBox="1">
            <a:spLocks noGrp="1"/>
          </p:cNvSpPr>
          <p:nvPr>
            <p:ph type="subTitle" idx="3"/>
          </p:nvPr>
        </p:nvSpPr>
        <p:spPr>
          <a:xfrm>
            <a:off x="-12300" y="13980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88" name="Google Shape;1188;p70"/>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70"/>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70"/>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70"/>
          <p:cNvSpPr txBox="1">
            <a:spLocks noGrp="1"/>
          </p:cNvSpPr>
          <p:nvPr>
            <p:ph type="subTitle" idx="4"/>
          </p:nvPr>
        </p:nvSpPr>
        <p:spPr>
          <a:xfrm>
            <a:off x="-12300" y="2233538"/>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92" name="Google Shape;1192;p70"/>
          <p:cNvSpPr txBox="1">
            <a:spLocks noGrp="1"/>
          </p:cNvSpPr>
          <p:nvPr>
            <p:ph type="subTitle" idx="5"/>
          </p:nvPr>
        </p:nvSpPr>
        <p:spPr>
          <a:xfrm>
            <a:off x="0" y="3076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93" name="Google Shape;1193;p70"/>
          <p:cNvSpPr txBox="1">
            <a:spLocks noGrp="1"/>
          </p:cNvSpPr>
          <p:nvPr>
            <p:ph type="subTitle" idx="6"/>
          </p:nvPr>
        </p:nvSpPr>
        <p:spPr>
          <a:xfrm>
            <a:off x="-12300" y="39189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18. Numbered 1–5 (Green)">
  <p:cSld name="CUSTOM_2_7_1_4">
    <p:spTree>
      <p:nvGrpSpPr>
        <p:cNvPr id="1" name="Shape 1194"/>
        <p:cNvGrpSpPr/>
        <p:nvPr/>
      </p:nvGrpSpPr>
      <p:grpSpPr>
        <a:xfrm>
          <a:off x="0" y="0"/>
          <a:ext cx="0" cy="0"/>
          <a:chOff x="0" y="0"/>
          <a:chExt cx="0" cy="0"/>
        </a:xfrm>
      </p:grpSpPr>
      <p:sp>
        <p:nvSpPr>
          <p:cNvPr id="1195" name="Google Shape;1195;p71"/>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7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97" name="Google Shape;1197;p7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198" name="Google Shape;1198;p7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199" name="Google Shape;1199;p7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200" name="Google Shape;1200;p7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201" name="Google Shape;1201;p7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202" name="Google Shape;1202;p71"/>
          <p:cNvGrpSpPr/>
          <p:nvPr/>
        </p:nvGrpSpPr>
        <p:grpSpPr>
          <a:xfrm>
            <a:off x="457200" y="1300225"/>
            <a:ext cx="776889" cy="621300"/>
            <a:chOff x="457200" y="1378813"/>
            <a:chExt cx="776889" cy="621300"/>
          </a:xfrm>
        </p:grpSpPr>
        <p:sp>
          <p:nvSpPr>
            <p:cNvPr id="1203" name="Google Shape;1203;p71"/>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204" name="Google Shape;1204;p71"/>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5" name="Google Shape;1205;p71"/>
          <p:cNvGrpSpPr/>
          <p:nvPr/>
        </p:nvGrpSpPr>
        <p:grpSpPr>
          <a:xfrm>
            <a:off x="457200" y="2000125"/>
            <a:ext cx="776889" cy="621300"/>
            <a:chOff x="457200" y="1378813"/>
            <a:chExt cx="776889" cy="621300"/>
          </a:xfrm>
        </p:grpSpPr>
        <p:sp>
          <p:nvSpPr>
            <p:cNvPr id="1206" name="Google Shape;1206;p71"/>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207" name="Google Shape;1207;p71"/>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8" name="Google Shape;1208;p71"/>
          <p:cNvGrpSpPr/>
          <p:nvPr/>
        </p:nvGrpSpPr>
        <p:grpSpPr>
          <a:xfrm>
            <a:off x="457200" y="2692850"/>
            <a:ext cx="776889" cy="621300"/>
            <a:chOff x="457200" y="1378813"/>
            <a:chExt cx="776889" cy="621300"/>
          </a:xfrm>
        </p:grpSpPr>
        <p:sp>
          <p:nvSpPr>
            <p:cNvPr id="1209" name="Google Shape;1209;p71"/>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210" name="Google Shape;1210;p71"/>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1" name="Google Shape;1211;p71"/>
          <p:cNvGrpSpPr/>
          <p:nvPr/>
        </p:nvGrpSpPr>
        <p:grpSpPr>
          <a:xfrm>
            <a:off x="457200" y="3390350"/>
            <a:ext cx="776889" cy="621300"/>
            <a:chOff x="457200" y="1378813"/>
            <a:chExt cx="776889" cy="621300"/>
          </a:xfrm>
        </p:grpSpPr>
        <p:sp>
          <p:nvSpPr>
            <p:cNvPr id="1212" name="Google Shape;1212;p71"/>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213" name="Google Shape;1213;p71"/>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14" name="Google Shape;1214;p71"/>
          <p:cNvSpPr txBox="1">
            <a:spLocks noGrp="1"/>
          </p:cNvSpPr>
          <p:nvPr>
            <p:ph type="subTitle" idx="3"/>
          </p:nvPr>
        </p:nvSpPr>
        <p:spPr>
          <a:xfrm>
            <a:off x="-7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15" name="Google Shape;1215;p71"/>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71"/>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71"/>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71"/>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19" name="Google Shape;1219;p71"/>
          <p:cNvSpPr txBox="1">
            <a:spLocks noGrp="1"/>
          </p:cNvSpPr>
          <p:nvPr>
            <p:ph type="subTitle" idx="5"/>
          </p:nvPr>
        </p:nvSpPr>
        <p:spPr>
          <a:xfrm>
            <a:off x="0" y="2695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20" name="Google Shape;1220;p71"/>
          <p:cNvSpPr txBox="1">
            <a:spLocks noGrp="1"/>
          </p:cNvSpPr>
          <p:nvPr>
            <p:ph type="subTitle" idx="6"/>
          </p:nvPr>
        </p:nvSpPr>
        <p:spPr>
          <a:xfrm>
            <a:off x="-12300" y="33855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221" name="Google Shape;1221;p71"/>
          <p:cNvGrpSpPr/>
          <p:nvPr/>
        </p:nvGrpSpPr>
        <p:grpSpPr>
          <a:xfrm>
            <a:off x="469500" y="4083075"/>
            <a:ext cx="776889" cy="621300"/>
            <a:chOff x="457200" y="1378813"/>
            <a:chExt cx="776889" cy="621300"/>
          </a:xfrm>
        </p:grpSpPr>
        <p:sp>
          <p:nvSpPr>
            <p:cNvPr id="1222" name="Google Shape;1222;p71"/>
            <p:cNvSpPr/>
            <p:nvPr/>
          </p:nvSpPr>
          <p:spPr>
            <a:xfrm>
              <a:off x="457200" y="1378813"/>
              <a:ext cx="695400" cy="621300"/>
            </a:xfrm>
            <a:prstGeom prst="roundRect">
              <a:avLst>
                <a:gd name="adj" fmla="val 16667"/>
              </a:avLst>
            </a:prstGeom>
            <a:solidFill>
              <a:srgbClr val="134F5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1223" name="Google Shape;1223;p71"/>
            <p:cNvSpPr/>
            <p:nvPr/>
          </p:nvSpPr>
          <p:spPr>
            <a:xfrm rot="5400000">
              <a:off x="969614" y="1607625"/>
              <a:ext cx="340325" cy="188625"/>
            </a:xfrm>
            <a:prstGeom prst="flowChartExtract">
              <a:avLst/>
            </a:prstGeom>
            <a:solidFill>
              <a:srgbClr val="134F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24" name="Google Shape;1224;p71"/>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71"/>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7. Text Only">
  <p:cSld name="CUSTOM_2_7_2">
    <p:spTree>
      <p:nvGrpSpPr>
        <p:cNvPr id="1" name="Shape 58"/>
        <p:cNvGrpSpPr/>
        <p:nvPr/>
      </p:nvGrpSpPr>
      <p:grpSpPr>
        <a:xfrm>
          <a:off x="0" y="0"/>
          <a:ext cx="0" cy="0"/>
          <a:chOff x="0" y="0"/>
          <a:chExt cx="0" cy="0"/>
        </a:xfrm>
      </p:grpSpPr>
      <p:sp>
        <p:nvSpPr>
          <p:cNvPr id="59" name="Google Shape;59;p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 name="Google Shape;60;p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1" name="Google Shape;61;p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2" name="Google Shape;62;p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3" name="Google Shape;63;p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4" name="Google Shape;64;p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 name="Google Shape;65;p8"/>
          <p:cNvSpPr txBox="1">
            <a:spLocks noGrp="1"/>
          </p:cNvSpPr>
          <p:nvPr>
            <p:ph type="body" idx="3"/>
          </p:nvPr>
        </p:nvSpPr>
        <p:spPr>
          <a:xfrm>
            <a:off x="175" y="1284250"/>
            <a:ext cx="9144000" cy="34626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19. Numbered 1–6 (Gray)">
  <p:cSld name="CUSTOM_2_7_1_3_1_1">
    <p:spTree>
      <p:nvGrpSpPr>
        <p:cNvPr id="1" name="Shape 1226"/>
        <p:cNvGrpSpPr/>
        <p:nvPr/>
      </p:nvGrpSpPr>
      <p:grpSpPr>
        <a:xfrm>
          <a:off x="0" y="0"/>
          <a:ext cx="0" cy="0"/>
          <a:chOff x="0" y="0"/>
          <a:chExt cx="0" cy="0"/>
        </a:xfrm>
      </p:grpSpPr>
      <p:sp>
        <p:nvSpPr>
          <p:cNvPr id="1227" name="Google Shape;1227;p72"/>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7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29" name="Google Shape;1229;p7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230" name="Google Shape;1230;p7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231" name="Google Shape;1231;p7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232" name="Google Shape;1232;p7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233" name="Google Shape;1233;p7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234" name="Google Shape;1234;p72"/>
          <p:cNvGrpSpPr/>
          <p:nvPr/>
        </p:nvGrpSpPr>
        <p:grpSpPr>
          <a:xfrm>
            <a:off x="457200" y="1237825"/>
            <a:ext cx="776900" cy="486300"/>
            <a:chOff x="457200" y="1466425"/>
            <a:chExt cx="776900" cy="486300"/>
          </a:xfrm>
        </p:grpSpPr>
        <p:sp>
          <p:nvSpPr>
            <p:cNvPr id="1235" name="Google Shape;1235;p7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1236" name="Google Shape;1236;p7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37" name="Google Shape;1237;p72"/>
          <p:cNvSpPr txBox="1">
            <a:spLocks noGrp="1"/>
          </p:cNvSpPr>
          <p:nvPr>
            <p:ph type="subTitle" idx="3"/>
          </p:nvPr>
        </p:nvSpPr>
        <p:spPr>
          <a:xfrm>
            <a:off x="-12150" y="12746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38" name="Google Shape;1238;p72"/>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39" name="Google Shape;1239;p72"/>
          <p:cNvGrpSpPr/>
          <p:nvPr/>
        </p:nvGrpSpPr>
        <p:grpSpPr>
          <a:xfrm>
            <a:off x="457200" y="1828900"/>
            <a:ext cx="776900" cy="486300"/>
            <a:chOff x="457200" y="1466425"/>
            <a:chExt cx="776900" cy="486300"/>
          </a:xfrm>
        </p:grpSpPr>
        <p:sp>
          <p:nvSpPr>
            <p:cNvPr id="1240" name="Google Shape;1240;p7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1241" name="Google Shape;1241;p7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2" name="Google Shape;1242;p72"/>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43" name="Google Shape;1243;p72"/>
          <p:cNvGrpSpPr/>
          <p:nvPr/>
        </p:nvGrpSpPr>
        <p:grpSpPr>
          <a:xfrm>
            <a:off x="457200" y="2419975"/>
            <a:ext cx="776900" cy="486300"/>
            <a:chOff x="457200" y="1466425"/>
            <a:chExt cx="776900" cy="486300"/>
          </a:xfrm>
        </p:grpSpPr>
        <p:sp>
          <p:nvSpPr>
            <p:cNvPr id="1244" name="Google Shape;1244;p7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245" name="Google Shape;1245;p7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6" name="Google Shape;1246;p72"/>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47" name="Google Shape;1247;p72"/>
          <p:cNvGrpSpPr/>
          <p:nvPr/>
        </p:nvGrpSpPr>
        <p:grpSpPr>
          <a:xfrm>
            <a:off x="457200" y="3011050"/>
            <a:ext cx="776900" cy="486300"/>
            <a:chOff x="457200" y="1466425"/>
            <a:chExt cx="776900" cy="486300"/>
          </a:xfrm>
        </p:grpSpPr>
        <p:sp>
          <p:nvSpPr>
            <p:cNvPr id="1248" name="Google Shape;1248;p7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249" name="Google Shape;1249;p7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0" name="Google Shape;1250;p72"/>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1" name="Google Shape;1251;p72"/>
          <p:cNvGrpSpPr/>
          <p:nvPr/>
        </p:nvGrpSpPr>
        <p:grpSpPr>
          <a:xfrm>
            <a:off x="457200" y="3602137"/>
            <a:ext cx="776900" cy="486300"/>
            <a:chOff x="457200" y="1466425"/>
            <a:chExt cx="776900" cy="486300"/>
          </a:xfrm>
        </p:grpSpPr>
        <p:sp>
          <p:nvSpPr>
            <p:cNvPr id="1252" name="Google Shape;1252;p7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1253" name="Google Shape;1253;p7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4" name="Google Shape;1254;p72"/>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5" name="Google Shape;1255;p72"/>
          <p:cNvGrpSpPr/>
          <p:nvPr/>
        </p:nvGrpSpPr>
        <p:grpSpPr>
          <a:xfrm>
            <a:off x="457200" y="4193262"/>
            <a:ext cx="776900" cy="486300"/>
            <a:chOff x="457200" y="1466425"/>
            <a:chExt cx="776900" cy="486300"/>
          </a:xfrm>
        </p:grpSpPr>
        <p:sp>
          <p:nvSpPr>
            <p:cNvPr id="1256" name="Google Shape;1256;p7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1257" name="Google Shape;1257;p7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8" name="Google Shape;1258;p72"/>
          <p:cNvSpPr txBox="1">
            <a:spLocks noGrp="1"/>
          </p:cNvSpPr>
          <p:nvPr>
            <p:ph type="subTitle" idx="4"/>
          </p:nvPr>
        </p:nvSpPr>
        <p:spPr>
          <a:xfrm>
            <a:off x="-12075" y="18488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59" name="Google Shape;1259;p72"/>
          <p:cNvSpPr txBox="1">
            <a:spLocks noGrp="1"/>
          </p:cNvSpPr>
          <p:nvPr>
            <p:ph type="subTitle" idx="5"/>
          </p:nvPr>
        </p:nvSpPr>
        <p:spPr>
          <a:xfrm>
            <a:off x="-12075" y="24399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60" name="Google Shape;1260;p72"/>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61" name="Google Shape;1261;p72"/>
          <p:cNvSpPr txBox="1">
            <a:spLocks noGrp="1"/>
          </p:cNvSpPr>
          <p:nvPr>
            <p:ph type="subTitle" idx="7"/>
          </p:nvPr>
        </p:nvSpPr>
        <p:spPr>
          <a:xfrm>
            <a:off x="12475" y="3622088"/>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62" name="Google Shape;1262;p72"/>
          <p:cNvSpPr txBox="1">
            <a:spLocks noGrp="1"/>
          </p:cNvSpPr>
          <p:nvPr>
            <p:ph type="subTitle" idx="8"/>
          </p:nvPr>
        </p:nvSpPr>
        <p:spPr>
          <a:xfrm>
            <a:off x="12475" y="4236125"/>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20. Numbered 1–6 (Blue)">
  <p:cSld name="CUSTOM_2_7_1_3_1_1_2">
    <p:spTree>
      <p:nvGrpSpPr>
        <p:cNvPr id="1" name="Shape 1263"/>
        <p:cNvGrpSpPr/>
        <p:nvPr/>
      </p:nvGrpSpPr>
      <p:grpSpPr>
        <a:xfrm>
          <a:off x="0" y="0"/>
          <a:ext cx="0" cy="0"/>
          <a:chOff x="0" y="0"/>
          <a:chExt cx="0" cy="0"/>
        </a:xfrm>
      </p:grpSpPr>
      <p:sp>
        <p:nvSpPr>
          <p:cNvPr id="1264" name="Google Shape;1264;p73"/>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7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66" name="Google Shape;1266;p7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267" name="Google Shape;1267;p7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268" name="Google Shape;1268;p7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269" name="Google Shape;1269;p7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270" name="Google Shape;1270;p7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271" name="Google Shape;1271;p73"/>
          <p:cNvGrpSpPr/>
          <p:nvPr/>
        </p:nvGrpSpPr>
        <p:grpSpPr>
          <a:xfrm>
            <a:off x="457200" y="1237825"/>
            <a:ext cx="776900" cy="486300"/>
            <a:chOff x="457200" y="1466425"/>
            <a:chExt cx="776900" cy="486300"/>
          </a:xfrm>
        </p:grpSpPr>
        <p:sp>
          <p:nvSpPr>
            <p:cNvPr id="1272" name="Google Shape;1272;p73"/>
            <p:cNvSpPr/>
            <p:nvPr/>
          </p:nvSpPr>
          <p:spPr>
            <a:xfrm>
              <a:off x="457200" y="1466425"/>
              <a:ext cx="695400" cy="486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1273" name="Google Shape;1273;p73"/>
            <p:cNvSpPr/>
            <p:nvPr/>
          </p:nvSpPr>
          <p:spPr>
            <a:xfrm rot="5400000">
              <a:off x="973100" y="1624950"/>
              <a:ext cx="33337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74" name="Google Shape;1274;p73"/>
          <p:cNvSpPr txBox="1">
            <a:spLocks noGrp="1"/>
          </p:cNvSpPr>
          <p:nvPr>
            <p:ph type="subTitle" idx="3"/>
          </p:nvPr>
        </p:nvSpPr>
        <p:spPr>
          <a:xfrm>
            <a:off x="-12225" y="12746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75" name="Google Shape;1275;p73"/>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76" name="Google Shape;1276;p73"/>
          <p:cNvGrpSpPr/>
          <p:nvPr/>
        </p:nvGrpSpPr>
        <p:grpSpPr>
          <a:xfrm>
            <a:off x="457200" y="1828900"/>
            <a:ext cx="776900" cy="486300"/>
            <a:chOff x="457200" y="1466425"/>
            <a:chExt cx="776900" cy="486300"/>
          </a:xfrm>
        </p:grpSpPr>
        <p:sp>
          <p:nvSpPr>
            <p:cNvPr id="1277" name="Google Shape;1277;p73"/>
            <p:cNvSpPr/>
            <p:nvPr/>
          </p:nvSpPr>
          <p:spPr>
            <a:xfrm>
              <a:off x="457200" y="1466425"/>
              <a:ext cx="695400" cy="486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1278" name="Google Shape;1278;p73"/>
            <p:cNvSpPr/>
            <p:nvPr/>
          </p:nvSpPr>
          <p:spPr>
            <a:xfrm rot="5400000">
              <a:off x="973100" y="1624950"/>
              <a:ext cx="33337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79" name="Google Shape;1279;p73"/>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80" name="Google Shape;1280;p73"/>
          <p:cNvGrpSpPr/>
          <p:nvPr/>
        </p:nvGrpSpPr>
        <p:grpSpPr>
          <a:xfrm>
            <a:off x="457200" y="2419975"/>
            <a:ext cx="776900" cy="486300"/>
            <a:chOff x="457200" y="1466425"/>
            <a:chExt cx="776900" cy="486300"/>
          </a:xfrm>
        </p:grpSpPr>
        <p:sp>
          <p:nvSpPr>
            <p:cNvPr id="1281" name="Google Shape;1281;p73"/>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282" name="Google Shape;1282;p73"/>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83" name="Google Shape;1283;p73"/>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84" name="Google Shape;1284;p73"/>
          <p:cNvGrpSpPr/>
          <p:nvPr/>
        </p:nvGrpSpPr>
        <p:grpSpPr>
          <a:xfrm>
            <a:off x="457200" y="3011050"/>
            <a:ext cx="776900" cy="486300"/>
            <a:chOff x="457200" y="1466425"/>
            <a:chExt cx="776900" cy="486300"/>
          </a:xfrm>
        </p:grpSpPr>
        <p:sp>
          <p:nvSpPr>
            <p:cNvPr id="1285" name="Google Shape;1285;p73"/>
            <p:cNvSpPr/>
            <p:nvPr/>
          </p:nvSpPr>
          <p:spPr>
            <a:xfrm>
              <a:off x="457200" y="1466425"/>
              <a:ext cx="695400" cy="486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286" name="Google Shape;1286;p73"/>
            <p:cNvSpPr/>
            <p:nvPr/>
          </p:nvSpPr>
          <p:spPr>
            <a:xfrm rot="5400000">
              <a:off x="973100" y="1624950"/>
              <a:ext cx="33337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87" name="Google Shape;1287;p73"/>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88" name="Google Shape;1288;p73"/>
          <p:cNvGrpSpPr/>
          <p:nvPr/>
        </p:nvGrpSpPr>
        <p:grpSpPr>
          <a:xfrm>
            <a:off x="457200" y="3602137"/>
            <a:ext cx="776900" cy="486300"/>
            <a:chOff x="457200" y="1466425"/>
            <a:chExt cx="776900" cy="486300"/>
          </a:xfrm>
        </p:grpSpPr>
        <p:sp>
          <p:nvSpPr>
            <p:cNvPr id="1289" name="Google Shape;1289;p73"/>
            <p:cNvSpPr/>
            <p:nvPr/>
          </p:nvSpPr>
          <p:spPr>
            <a:xfrm>
              <a:off x="457200" y="1466425"/>
              <a:ext cx="695400" cy="486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1290" name="Google Shape;1290;p73"/>
            <p:cNvSpPr/>
            <p:nvPr/>
          </p:nvSpPr>
          <p:spPr>
            <a:xfrm rot="5400000">
              <a:off x="973100" y="1624950"/>
              <a:ext cx="33337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91" name="Google Shape;1291;p73"/>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92" name="Google Shape;1292;p73"/>
          <p:cNvGrpSpPr/>
          <p:nvPr/>
        </p:nvGrpSpPr>
        <p:grpSpPr>
          <a:xfrm>
            <a:off x="457200" y="4193262"/>
            <a:ext cx="776900" cy="486300"/>
            <a:chOff x="457200" y="1466425"/>
            <a:chExt cx="776900" cy="486300"/>
          </a:xfrm>
        </p:grpSpPr>
        <p:sp>
          <p:nvSpPr>
            <p:cNvPr id="1293" name="Google Shape;1293;p73"/>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1294" name="Google Shape;1294;p73"/>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95" name="Google Shape;1295;p73"/>
          <p:cNvSpPr txBox="1">
            <a:spLocks noGrp="1"/>
          </p:cNvSpPr>
          <p:nvPr>
            <p:ph type="subTitle" idx="4"/>
          </p:nvPr>
        </p:nvSpPr>
        <p:spPr>
          <a:xfrm>
            <a:off x="-12300" y="1858813"/>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96" name="Google Shape;1296;p73"/>
          <p:cNvSpPr txBox="1">
            <a:spLocks noGrp="1"/>
          </p:cNvSpPr>
          <p:nvPr>
            <p:ph type="subTitle" idx="5"/>
          </p:nvPr>
        </p:nvSpPr>
        <p:spPr>
          <a:xfrm>
            <a:off x="12250" y="2439925"/>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97" name="Google Shape;1297;p73"/>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98" name="Google Shape;1298;p73"/>
          <p:cNvSpPr txBox="1">
            <a:spLocks noGrp="1"/>
          </p:cNvSpPr>
          <p:nvPr>
            <p:ph type="subTitle" idx="7"/>
          </p:nvPr>
        </p:nvSpPr>
        <p:spPr>
          <a:xfrm>
            <a:off x="-12125" y="362210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99" name="Google Shape;1299;p73"/>
          <p:cNvSpPr txBox="1">
            <a:spLocks noGrp="1"/>
          </p:cNvSpPr>
          <p:nvPr>
            <p:ph type="subTitle" idx="8"/>
          </p:nvPr>
        </p:nvSpPr>
        <p:spPr>
          <a:xfrm>
            <a:off x="-12150" y="42361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21. Numbered 1–7 (Gray)">
  <p:cSld name="CUSTOM_2_7_1_3_1_1_1">
    <p:spTree>
      <p:nvGrpSpPr>
        <p:cNvPr id="1" name="Shape 1300"/>
        <p:cNvGrpSpPr/>
        <p:nvPr/>
      </p:nvGrpSpPr>
      <p:grpSpPr>
        <a:xfrm>
          <a:off x="0" y="0"/>
          <a:ext cx="0" cy="0"/>
          <a:chOff x="0" y="0"/>
          <a:chExt cx="0" cy="0"/>
        </a:xfrm>
      </p:grpSpPr>
      <p:sp>
        <p:nvSpPr>
          <p:cNvPr id="1301" name="Google Shape;1301;p74"/>
          <p:cNvSpPr/>
          <p:nvPr/>
        </p:nvSpPr>
        <p:spPr>
          <a:xfrm>
            <a:off x="1254500" y="11616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7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03" name="Google Shape;1303;p7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304" name="Google Shape;1304;p7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305" name="Google Shape;1305;p7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306" name="Google Shape;1306;p7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307" name="Google Shape;1307;p7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308" name="Google Shape;1308;p74"/>
          <p:cNvGrpSpPr/>
          <p:nvPr/>
        </p:nvGrpSpPr>
        <p:grpSpPr>
          <a:xfrm>
            <a:off x="457222" y="1149803"/>
            <a:ext cx="713194" cy="446423"/>
            <a:chOff x="457200" y="1466425"/>
            <a:chExt cx="776900" cy="486300"/>
          </a:xfrm>
        </p:grpSpPr>
        <p:sp>
          <p:nvSpPr>
            <p:cNvPr id="1309" name="Google Shape;1309;p7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1310" name="Google Shape;1310;p7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11" name="Google Shape;1311;p74"/>
          <p:cNvSpPr txBox="1">
            <a:spLocks noGrp="1"/>
          </p:cNvSpPr>
          <p:nvPr>
            <p:ph type="subTitle" idx="3"/>
          </p:nvPr>
        </p:nvSpPr>
        <p:spPr>
          <a:xfrm>
            <a:off x="0" y="11753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12" name="Google Shape;1312;p74"/>
          <p:cNvSpPr/>
          <p:nvPr/>
        </p:nvSpPr>
        <p:spPr>
          <a:xfrm>
            <a:off x="1254500" y="16842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13" name="Google Shape;1313;p74"/>
          <p:cNvGrpSpPr/>
          <p:nvPr/>
        </p:nvGrpSpPr>
        <p:grpSpPr>
          <a:xfrm>
            <a:off x="457222" y="1672428"/>
            <a:ext cx="713194" cy="446423"/>
            <a:chOff x="457200" y="1466425"/>
            <a:chExt cx="776900" cy="486300"/>
          </a:xfrm>
        </p:grpSpPr>
        <p:sp>
          <p:nvSpPr>
            <p:cNvPr id="1314" name="Google Shape;1314;p7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1315" name="Google Shape;1315;p7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16" name="Google Shape;1316;p74"/>
          <p:cNvSpPr txBox="1">
            <a:spLocks noGrp="1"/>
          </p:cNvSpPr>
          <p:nvPr>
            <p:ph type="subTitle" idx="4"/>
          </p:nvPr>
        </p:nvSpPr>
        <p:spPr>
          <a:xfrm>
            <a:off x="125" y="16979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17" name="Google Shape;1317;p74"/>
          <p:cNvSpPr/>
          <p:nvPr/>
        </p:nvSpPr>
        <p:spPr>
          <a:xfrm>
            <a:off x="1254475" y="220740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18" name="Google Shape;1318;p74"/>
          <p:cNvGrpSpPr/>
          <p:nvPr/>
        </p:nvGrpSpPr>
        <p:grpSpPr>
          <a:xfrm>
            <a:off x="457197" y="2195578"/>
            <a:ext cx="713194" cy="446423"/>
            <a:chOff x="457200" y="1466425"/>
            <a:chExt cx="776900" cy="486300"/>
          </a:xfrm>
        </p:grpSpPr>
        <p:sp>
          <p:nvSpPr>
            <p:cNvPr id="1319" name="Google Shape;1319;p7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1320" name="Google Shape;1320;p7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21" name="Google Shape;1321;p74"/>
          <p:cNvSpPr txBox="1">
            <a:spLocks noGrp="1"/>
          </p:cNvSpPr>
          <p:nvPr>
            <p:ph type="subTitle" idx="5"/>
          </p:nvPr>
        </p:nvSpPr>
        <p:spPr>
          <a:xfrm>
            <a:off x="0" y="222110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22" name="Google Shape;1322;p74"/>
          <p:cNvSpPr/>
          <p:nvPr/>
        </p:nvSpPr>
        <p:spPr>
          <a:xfrm>
            <a:off x="1254475" y="27300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23" name="Google Shape;1323;p74"/>
          <p:cNvGrpSpPr/>
          <p:nvPr/>
        </p:nvGrpSpPr>
        <p:grpSpPr>
          <a:xfrm>
            <a:off x="457197" y="2718203"/>
            <a:ext cx="713194" cy="446423"/>
            <a:chOff x="457200" y="1466425"/>
            <a:chExt cx="776900" cy="486300"/>
          </a:xfrm>
        </p:grpSpPr>
        <p:sp>
          <p:nvSpPr>
            <p:cNvPr id="1324" name="Google Shape;1324;p7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1325" name="Google Shape;1325;p7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26" name="Google Shape;1326;p74"/>
          <p:cNvSpPr txBox="1">
            <a:spLocks noGrp="1"/>
          </p:cNvSpPr>
          <p:nvPr>
            <p:ph type="subTitle" idx="6"/>
          </p:nvPr>
        </p:nvSpPr>
        <p:spPr>
          <a:xfrm>
            <a:off x="-125" y="27437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27" name="Google Shape;1327;p74"/>
          <p:cNvSpPr/>
          <p:nvPr/>
        </p:nvSpPr>
        <p:spPr>
          <a:xfrm>
            <a:off x="1254500" y="32526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28" name="Google Shape;1328;p74"/>
          <p:cNvGrpSpPr/>
          <p:nvPr/>
        </p:nvGrpSpPr>
        <p:grpSpPr>
          <a:xfrm>
            <a:off x="457222" y="3240828"/>
            <a:ext cx="713194" cy="446423"/>
            <a:chOff x="457200" y="1466425"/>
            <a:chExt cx="776900" cy="486300"/>
          </a:xfrm>
        </p:grpSpPr>
        <p:sp>
          <p:nvSpPr>
            <p:cNvPr id="1329" name="Google Shape;1329;p7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1330" name="Google Shape;1330;p7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31" name="Google Shape;1331;p74"/>
          <p:cNvSpPr txBox="1">
            <a:spLocks noGrp="1"/>
          </p:cNvSpPr>
          <p:nvPr>
            <p:ph type="subTitle" idx="7"/>
          </p:nvPr>
        </p:nvSpPr>
        <p:spPr>
          <a:xfrm>
            <a:off x="25" y="32663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32" name="Google Shape;1332;p74"/>
          <p:cNvSpPr/>
          <p:nvPr/>
        </p:nvSpPr>
        <p:spPr>
          <a:xfrm>
            <a:off x="1254500" y="377527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33" name="Google Shape;1333;p74"/>
          <p:cNvGrpSpPr/>
          <p:nvPr/>
        </p:nvGrpSpPr>
        <p:grpSpPr>
          <a:xfrm>
            <a:off x="457222" y="3763453"/>
            <a:ext cx="713194" cy="446423"/>
            <a:chOff x="457200" y="1466425"/>
            <a:chExt cx="776900" cy="486300"/>
          </a:xfrm>
        </p:grpSpPr>
        <p:sp>
          <p:nvSpPr>
            <p:cNvPr id="1334" name="Google Shape;1334;p7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1335" name="Google Shape;1335;p7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36" name="Google Shape;1336;p74"/>
          <p:cNvSpPr txBox="1">
            <a:spLocks noGrp="1"/>
          </p:cNvSpPr>
          <p:nvPr>
            <p:ph type="subTitle" idx="8"/>
          </p:nvPr>
        </p:nvSpPr>
        <p:spPr>
          <a:xfrm>
            <a:off x="-50" y="378897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37" name="Google Shape;1337;p74"/>
          <p:cNvSpPr/>
          <p:nvPr/>
        </p:nvSpPr>
        <p:spPr>
          <a:xfrm>
            <a:off x="1254500" y="43234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38" name="Google Shape;1338;p74"/>
          <p:cNvGrpSpPr/>
          <p:nvPr/>
        </p:nvGrpSpPr>
        <p:grpSpPr>
          <a:xfrm>
            <a:off x="457222" y="4311603"/>
            <a:ext cx="713194" cy="446423"/>
            <a:chOff x="457200" y="1466425"/>
            <a:chExt cx="776900" cy="486300"/>
          </a:xfrm>
        </p:grpSpPr>
        <p:sp>
          <p:nvSpPr>
            <p:cNvPr id="1339" name="Google Shape;1339;p7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1340" name="Google Shape;1340;p7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41" name="Google Shape;1341;p74"/>
          <p:cNvSpPr txBox="1">
            <a:spLocks noGrp="1"/>
          </p:cNvSpPr>
          <p:nvPr>
            <p:ph type="subTitle" idx="9"/>
          </p:nvPr>
        </p:nvSpPr>
        <p:spPr>
          <a:xfrm>
            <a:off x="25" y="43371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22. Numbered 1–8 (Gray)">
  <p:cSld name="CUSTOM_2_7_1_3_1_1_1_1">
    <p:spTree>
      <p:nvGrpSpPr>
        <p:cNvPr id="1" name="Shape 1342"/>
        <p:cNvGrpSpPr/>
        <p:nvPr/>
      </p:nvGrpSpPr>
      <p:grpSpPr>
        <a:xfrm>
          <a:off x="0" y="0"/>
          <a:ext cx="0" cy="0"/>
          <a:chOff x="0" y="0"/>
          <a:chExt cx="0" cy="0"/>
        </a:xfrm>
      </p:grpSpPr>
      <p:sp>
        <p:nvSpPr>
          <p:cNvPr id="1343" name="Google Shape;1343;p7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44" name="Google Shape;1344;p7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345" name="Google Shape;1345;p7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346" name="Google Shape;1346;p7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347" name="Google Shape;1347;p7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348" name="Google Shape;1348;p7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49" name="Google Shape;1349;p75"/>
          <p:cNvSpPr/>
          <p:nvPr/>
        </p:nvSpPr>
        <p:spPr>
          <a:xfrm>
            <a:off x="1179113" y="387300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50" name="Google Shape;1350;p75"/>
          <p:cNvGrpSpPr/>
          <p:nvPr/>
        </p:nvGrpSpPr>
        <p:grpSpPr>
          <a:xfrm>
            <a:off x="457427" y="3873038"/>
            <a:ext cx="602564" cy="377174"/>
            <a:chOff x="457200" y="1466425"/>
            <a:chExt cx="776900" cy="486300"/>
          </a:xfrm>
        </p:grpSpPr>
        <p:sp>
          <p:nvSpPr>
            <p:cNvPr id="1351" name="Google Shape;1351;p7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1352" name="Google Shape;1352;p7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53" name="Google Shape;1353;p75"/>
          <p:cNvSpPr txBox="1">
            <a:spLocks noGrp="1"/>
          </p:cNvSpPr>
          <p:nvPr>
            <p:ph type="subTitle" idx="3"/>
          </p:nvPr>
        </p:nvSpPr>
        <p:spPr>
          <a:xfrm>
            <a:off x="-12100" y="3873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54" name="Google Shape;1354;p75"/>
          <p:cNvSpPr/>
          <p:nvPr/>
        </p:nvSpPr>
        <p:spPr>
          <a:xfrm>
            <a:off x="1179000" y="431111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55" name="Google Shape;1355;p75"/>
          <p:cNvGrpSpPr/>
          <p:nvPr/>
        </p:nvGrpSpPr>
        <p:grpSpPr>
          <a:xfrm>
            <a:off x="457315" y="4311142"/>
            <a:ext cx="602564" cy="377174"/>
            <a:chOff x="457200" y="1466425"/>
            <a:chExt cx="776900" cy="486300"/>
          </a:xfrm>
        </p:grpSpPr>
        <p:sp>
          <p:nvSpPr>
            <p:cNvPr id="1356" name="Google Shape;1356;p7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1357" name="Google Shape;1357;p7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58" name="Google Shape;1358;p75"/>
          <p:cNvSpPr txBox="1">
            <a:spLocks noGrp="1"/>
          </p:cNvSpPr>
          <p:nvPr>
            <p:ph type="subTitle" idx="4"/>
          </p:nvPr>
        </p:nvSpPr>
        <p:spPr>
          <a:xfrm>
            <a:off x="-12075" y="43112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59" name="Google Shape;1359;p75"/>
          <p:cNvSpPr/>
          <p:nvPr/>
        </p:nvSpPr>
        <p:spPr>
          <a:xfrm>
            <a:off x="1179063" y="299663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60" name="Google Shape;1360;p75"/>
          <p:cNvGrpSpPr/>
          <p:nvPr/>
        </p:nvGrpSpPr>
        <p:grpSpPr>
          <a:xfrm>
            <a:off x="457377" y="2996663"/>
            <a:ext cx="602564" cy="377174"/>
            <a:chOff x="457200" y="1466425"/>
            <a:chExt cx="776900" cy="486300"/>
          </a:xfrm>
        </p:grpSpPr>
        <p:sp>
          <p:nvSpPr>
            <p:cNvPr id="1361" name="Google Shape;1361;p7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1362" name="Google Shape;1362;p7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63" name="Google Shape;1363;p75"/>
          <p:cNvSpPr txBox="1">
            <a:spLocks noGrp="1"/>
          </p:cNvSpPr>
          <p:nvPr>
            <p:ph type="subTitle" idx="5"/>
          </p:nvPr>
        </p:nvSpPr>
        <p:spPr>
          <a:xfrm>
            <a:off x="-12150" y="29967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64" name="Google Shape;1364;p75"/>
          <p:cNvSpPr/>
          <p:nvPr/>
        </p:nvSpPr>
        <p:spPr>
          <a:xfrm>
            <a:off x="1178950" y="343473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65" name="Google Shape;1365;p75"/>
          <p:cNvGrpSpPr/>
          <p:nvPr/>
        </p:nvGrpSpPr>
        <p:grpSpPr>
          <a:xfrm>
            <a:off x="457265" y="3434767"/>
            <a:ext cx="602564" cy="377174"/>
            <a:chOff x="457200" y="1466425"/>
            <a:chExt cx="776900" cy="486300"/>
          </a:xfrm>
        </p:grpSpPr>
        <p:sp>
          <p:nvSpPr>
            <p:cNvPr id="1366" name="Google Shape;1366;p7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1367" name="Google Shape;1367;p7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68" name="Google Shape;1368;p75"/>
          <p:cNvSpPr txBox="1">
            <a:spLocks noGrp="1"/>
          </p:cNvSpPr>
          <p:nvPr>
            <p:ph type="subTitle" idx="6"/>
          </p:nvPr>
        </p:nvSpPr>
        <p:spPr>
          <a:xfrm>
            <a:off x="-12150" y="34348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69" name="Google Shape;1369;p75"/>
          <p:cNvSpPr/>
          <p:nvPr/>
        </p:nvSpPr>
        <p:spPr>
          <a:xfrm>
            <a:off x="1179088" y="213525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70" name="Google Shape;1370;p75"/>
          <p:cNvGrpSpPr/>
          <p:nvPr/>
        </p:nvGrpSpPr>
        <p:grpSpPr>
          <a:xfrm>
            <a:off x="457402" y="2135288"/>
            <a:ext cx="602564" cy="377174"/>
            <a:chOff x="457200" y="1466425"/>
            <a:chExt cx="776900" cy="486300"/>
          </a:xfrm>
        </p:grpSpPr>
        <p:sp>
          <p:nvSpPr>
            <p:cNvPr id="1371" name="Google Shape;1371;p7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1372" name="Google Shape;1372;p7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73" name="Google Shape;1373;p75"/>
          <p:cNvSpPr txBox="1">
            <a:spLocks noGrp="1"/>
          </p:cNvSpPr>
          <p:nvPr>
            <p:ph type="subTitle" idx="7"/>
          </p:nvPr>
        </p:nvSpPr>
        <p:spPr>
          <a:xfrm>
            <a:off x="-12125" y="21353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74" name="Google Shape;1374;p75"/>
          <p:cNvSpPr/>
          <p:nvPr/>
        </p:nvSpPr>
        <p:spPr>
          <a:xfrm>
            <a:off x="1178975" y="257336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75" name="Google Shape;1375;p75"/>
          <p:cNvGrpSpPr/>
          <p:nvPr/>
        </p:nvGrpSpPr>
        <p:grpSpPr>
          <a:xfrm>
            <a:off x="457290" y="2573392"/>
            <a:ext cx="602564" cy="377174"/>
            <a:chOff x="457200" y="1466425"/>
            <a:chExt cx="776900" cy="486300"/>
          </a:xfrm>
        </p:grpSpPr>
        <p:sp>
          <p:nvSpPr>
            <p:cNvPr id="1376" name="Google Shape;1376;p7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1377" name="Google Shape;1377;p7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78" name="Google Shape;1378;p75"/>
          <p:cNvSpPr txBox="1">
            <a:spLocks noGrp="1"/>
          </p:cNvSpPr>
          <p:nvPr>
            <p:ph type="subTitle" idx="8"/>
          </p:nvPr>
        </p:nvSpPr>
        <p:spPr>
          <a:xfrm>
            <a:off x="-12250" y="25735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79" name="Google Shape;1379;p75"/>
          <p:cNvSpPr/>
          <p:nvPr/>
        </p:nvSpPr>
        <p:spPr>
          <a:xfrm>
            <a:off x="1179038" y="125888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80" name="Google Shape;1380;p75"/>
          <p:cNvGrpSpPr/>
          <p:nvPr/>
        </p:nvGrpSpPr>
        <p:grpSpPr>
          <a:xfrm>
            <a:off x="457352" y="1258913"/>
            <a:ext cx="602564" cy="377174"/>
            <a:chOff x="457200" y="1466425"/>
            <a:chExt cx="776900" cy="486300"/>
          </a:xfrm>
        </p:grpSpPr>
        <p:sp>
          <p:nvSpPr>
            <p:cNvPr id="1381" name="Google Shape;1381;p7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1382" name="Google Shape;1382;p7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83" name="Google Shape;1383;p75"/>
          <p:cNvSpPr txBox="1">
            <a:spLocks noGrp="1"/>
          </p:cNvSpPr>
          <p:nvPr>
            <p:ph type="subTitle" idx="9"/>
          </p:nvPr>
        </p:nvSpPr>
        <p:spPr>
          <a:xfrm>
            <a:off x="-12300" y="12590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84" name="Google Shape;1384;p75"/>
          <p:cNvSpPr/>
          <p:nvPr/>
        </p:nvSpPr>
        <p:spPr>
          <a:xfrm>
            <a:off x="1178925" y="169698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85" name="Google Shape;1385;p75"/>
          <p:cNvGrpSpPr/>
          <p:nvPr/>
        </p:nvGrpSpPr>
        <p:grpSpPr>
          <a:xfrm>
            <a:off x="457240" y="1697017"/>
            <a:ext cx="602564" cy="377174"/>
            <a:chOff x="457200" y="1466425"/>
            <a:chExt cx="776900" cy="486300"/>
          </a:xfrm>
        </p:grpSpPr>
        <p:sp>
          <p:nvSpPr>
            <p:cNvPr id="1386" name="Google Shape;1386;p7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1387" name="Google Shape;1387;p7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88" name="Google Shape;1388;p75"/>
          <p:cNvSpPr txBox="1">
            <a:spLocks noGrp="1"/>
          </p:cNvSpPr>
          <p:nvPr>
            <p:ph type="subTitle" idx="13"/>
          </p:nvPr>
        </p:nvSpPr>
        <p:spPr>
          <a:xfrm>
            <a:off x="-12300" y="1697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23. Numbered 1–8 (Green)">
  <p:cSld name="CUSTOM_2_7_1_3_1_1_1_1_1">
    <p:spTree>
      <p:nvGrpSpPr>
        <p:cNvPr id="1" name="Shape 1389"/>
        <p:cNvGrpSpPr/>
        <p:nvPr/>
      </p:nvGrpSpPr>
      <p:grpSpPr>
        <a:xfrm>
          <a:off x="0" y="0"/>
          <a:ext cx="0" cy="0"/>
          <a:chOff x="0" y="0"/>
          <a:chExt cx="0" cy="0"/>
        </a:xfrm>
      </p:grpSpPr>
      <p:sp>
        <p:nvSpPr>
          <p:cNvPr id="1390" name="Google Shape;1390;p7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91" name="Google Shape;1391;p7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392" name="Google Shape;1392;p7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393" name="Google Shape;1393;p7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394" name="Google Shape;1394;p7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395" name="Google Shape;1395;p7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96" name="Google Shape;1396;p76"/>
          <p:cNvSpPr/>
          <p:nvPr/>
        </p:nvSpPr>
        <p:spPr>
          <a:xfrm>
            <a:off x="1179113" y="387300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97" name="Google Shape;1397;p76"/>
          <p:cNvGrpSpPr/>
          <p:nvPr/>
        </p:nvGrpSpPr>
        <p:grpSpPr>
          <a:xfrm>
            <a:off x="457427" y="3873038"/>
            <a:ext cx="602564" cy="377174"/>
            <a:chOff x="457200" y="1466425"/>
            <a:chExt cx="776900" cy="486300"/>
          </a:xfrm>
        </p:grpSpPr>
        <p:sp>
          <p:nvSpPr>
            <p:cNvPr id="1398" name="Google Shape;1398;p76"/>
            <p:cNvSpPr/>
            <p:nvPr/>
          </p:nvSpPr>
          <p:spPr>
            <a:xfrm>
              <a:off x="457200" y="1466425"/>
              <a:ext cx="695400" cy="486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1399" name="Google Shape;1399;p76"/>
            <p:cNvSpPr/>
            <p:nvPr/>
          </p:nvSpPr>
          <p:spPr>
            <a:xfrm rot="5400000">
              <a:off x="973100" y="1624950"/>
              <a:ext cx="33337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00" name="Google Shape;1400;p76"/>
          <p:cNvSpPr txBox="1">
            <a:spLocks noGrp="1"/>
          </p:cNvSpPr>
          <p:nvPr>
            <p:ph type="subTitle" idx="3"/>
          </p:nvPr>
        </p:nvSpPr>
        <p:spPr>
          <a:xfrm>
            <a:off x="-12100" y="3873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01" name="Google Shape;1401;p76"/>
          <p:cNvSpPr/>
          <p:nvPr/>
        </p:nvSpPr>
        <p:spPr>
          <a:xfrm>
            <a:off x="1179000" y="431111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2" name="Google Shape;1402;p76"/>
          <p:cNvGrpSpPr/>
          <p:nvPr/>
        </p:nvGrpSpPr>
        <p:grpSpPr>
          <a:xfrm>
            <a:off x="457315" y="4311142"/>
            <a:ext cx="602564" cy="377174"/>
            <a:chOff x="457200" y="1466425"/>
            <a:chExt cx="776900" cy="486300"/>
          </a:xfrm>
        </p:grpSpPr>
        <p:sp>
          <p:nvSpPr>
            <p:cNvPr id="1403" name="Google Shape;1403;p76"/>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1404" name="Google Shape;1404;p76"/>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05" name="Google Shape;1405;p76"/>
          <p:cNvSpPr txBox="1">
            <a:spLocks noGrp="1"/>
          </p:cNvSpPr>
          <p:nvPr>
            <p:ph type="subTitle" idx="4"/>
          </p:nvPr>
        </p:nvSpPr>
        <p:spPr>
          <a:xfrm>
            <a:off x="-12075" y="43112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06" name="Google Shape;1406;p76"/>
          <p:cNvSpPr/>
          <p:nvPr/>
        </p:nvSpPr>
        <p:spPr>
          <a:xfrm>
            <a:off x="1179063" y="299663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7" name="Google Shape;1407;p76"/>
          <p:cNvGrpSpPr/>
          <p:nvPr/>
        </p:nvGrpSpPr>
        <p:grpSpPr>
          <a:xfrm>
            <a:off x="457377" y="2996663"/>
            <a:ext cx="602564" cy="377174"/>
            <a:chOff x="457200" y="1466425"/>
            <a:chExt cx="776900" cy="486300"/>
          </a:xfrm>
        </p:grpSpPr>
        <p:sp>
          <p:nvSpPr>
            <p:cNvPr id="1408" name="Google Shape;1408;p76"/>
            <p:cNvSpPr/>
            <p:nvPr/>
          </p:nvSpPr>
          <p:spPr>
            <a:xfrm>
              <a:off x="457200" y="1466425"/>
              <a:ext cx="695400" cy="486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1409" name="Google Shape;1409;p76"/>
            <p:cNvSpPr/>
            <p:nvPr/>
          </p:nvSpPr>
          <p:spPr>
            <a:xfrm rot="5400000">
              <a:off x="973100" y="1624950"/>
              <a:ext cx="33337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10" name="Google Shape;1410;p76"/>
          <p:cNvSpPr txBox="1">
            <a:spLocks noGrp="1"/>
          </p:cNvSpPr>
          <p:nvPr>
            <p:ph type="subTitle" idx="5"/>
          </p:nvPr>
        </p:nvSpPr>
        <p:spPr>
          <a:xfrm>
            <a:off x="-12150" y="29967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11" name="Google Shape;1411;p76"/>
          <p:cNvSpPr/>
          <p:nvPr/>
        </p:nvSpPr>
        <p:spPr>
          <a:xfrm>
            <a:off x="1178950" y="343473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12" name="Google Shape;1412;p76"/>
          <p:cNvGrpSpPr/>
          <p:nvPr/>
        </p:nvGrpSpPr>
        <p:grpSpPr>
          <a:xfrm>
            <a:off x="457265" y="3434767"/>
            <a:ext cx="602564" cy="377174"/>
            <a:chOff x="457200" y="1466425"/>
            <a:chExt cx="776900" cy="486300"/>
          </a:xfrm>
        </p:grpSpPr>
        <p:sp>
          <p:nvSpPr>
            <p:cNvPr id="1413" name="Google Shape;1413;p76"/>
            <p:cNvSpPr/>
            <p:nvPr/>
          </p:nvSpPr>
          <p:spPr>
            <a:xfrm>
              <a:off x="457200" y="1466425"/>
              <a:ext cx="695400" cy="486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1414" name="Google Shape;1414;p76"/>
            <p:cNvSpPr/>
            <p:nvPr/>
          </p:nvSpPr>
          <p:spPr>
            <a:xfrm rot="5400000">
              <a:off x="973100" y="1624950"/>
              <a:ext cx="33337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15" name="Google Shape;1415;p76"/>
          <p:cNvSpPr txBox="1">
            <a:spLocks noGrp="1"/>
          </p:cNvSpPr>
          <p:nvPr>
            <p:ph type="subTitle" idx="6"/>
          </p:nvPr>
        </p:nvSpPr>
        <p:spPr>
          <a:xfrm>
            <a:off x="-12150" y="34348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16" name="Google Shape;1416;p76"/>
          <p:cNvSpPr/>
          <p:nvPr/>
        </p:nvSpPr>
        <p:spPr>
          <a:xfrm>
            <a:off x="1179088" y="213525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17" name="Google Shape;1417;p76"/>
          <p:cNvGrpSpPr/>
          <p:nvPr/>
        </p:nvGrpSpPr>
        <p:grpSpPr>
          <a:xfrm>
            <a:off x="457402" y="2135288"/>
            <a:ext cx="602564" cy="377174"/>
            <a:chOff x="457200" y="1466425"/>
            <a:chExt cx="776900" cy="486300"/>
          </a:xfrm>
        </p:grpSpPr>
        <p:sp>
          <p:nvSpPr>
            <p:cNvPr id="1418" name="Google Shape;1418;p76"/>
            <p:cNvSpPr/>
            <p:nvPr/>
          </p:nvSpPr>
          <p:spPr>
            <a:xfrm>
              <a:off x="457200" y="1466425"/>
              <a:ext cx="695400" cy="486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1419" name="Google Shape;1419;p76"/>
            <p:cNvSpPr/>
            <p:nvPr/>
          </p:nvSpPr>
          <p:spPr>
            <a:xfrm rot="5400000">
              <a:off x="973100" y="1624950"/>
              <a:ext cx="33337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20" name="Google Shape;1420;p76"/>
          <p:cNvSpPr txBox="1">
            <a:spLocks noGrp="1"/>
          </p:cNvSpPr>
          <p:nvPr>
            <p:ph type="subTitle" idx="7"/>
          </p:nvPr>
        </p:nvSpPr>
        <p:spPr>
          <a:xfrm>
            <a:off x="175" y="2135375"/>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21" name="Google Shape;1421;p76"/>
          <p:cNvSpPr/>
          <p:nvPr/>
        </p:nvSpPr>
        <p:spPr>
          <a:xfrm>
            <a:off x="1178975" y="257336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22" name="Google Shape;1422;p76"/>
          <p:cNvGrpSpPr/>
          <p:nvPr/>
        </p:nvGrpSpPr>
        <p:grpSpPr>
          <a:xfrm>
            <a:off x="457290" y="2573392"/>
            <a:ext cx="602564" cy="377174"/>
            <a:chOff x="457200" y="1466425"/>
            <a:chExt cx="776900" cy="486300"/>
          </a:xfrm>
        </p:grpSpPr>
        <p:sp>
          <p:nvSpPr>
            <p:cNvPr id="1423" name="Google Shape;1423;p76"/>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1424" name="Google Shape;1424;p76"/>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25" name="Google Shape;1425;p76"/>
          <p:cNvSpPr txBox="1">
            <a:spLocks noGrp="1"/>
          </p:cNvSpPr>
          <p:nvPr>
            <p:ph type="subTitle" idx="8"/>
          </p:nvPr>
        </p:nvSpPr>
        <p:spPr>
          <a:xfrm>
            <a:off x="-12300" y="25735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26" name="Google Shape;1426;p76"/>
          <p:cNvSpPr/>
          <p:nvPr/>
        </p:nvSpPr>
        <p:spPr>
          <a:xfrm>
            <a:off x="1179038" y="125888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27" name="Google Shape;1427;p76"/>
          <p:cNvGrpSpPr/>
          <p:nvPr/>
        </p:nvGrpSpPr>
        <p:grpSpPr>
          <a:xfrm>
            <a:off x="457352" y="1258913"/>
            <a:ext cx="602564" cy="377174"/>
            <a:chOff x="457200" y="1466425"/>
            <a:chExt cx="776900" cy="486300"/>
          </a:xfrm>
        </p:grpSpPr>
        <p:sp>
          <p:nvSpPr>
            <p:cNvPr id="1428" name="Google Shape;1428;p76"/>
            <p:cNvSpPr/>
            <p:nvPr/>
          </p:nvSpPr>
          <p:spPr>
            <a:xfrm>
              <a:off x="457200" y="1466425"/>
              <a:ext cx="695400" cy="486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1429" name="Google Shape;1429;p76"/>
            <p:cNvSpPr/>
            <p:nvPr/>
          </p:nvSpPr>
          <p:spPr>
            <a:xfrm rot="5400000">
              <a:off x="973100" y="1624950"/>
              <a:ext cx="33337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30" name="Google Shape;1430;p76"/>
          <p:cNvSpPr txBox="1">
            <a:spLocks noGrp="1"/>
          </p:cNvSpPr>
          <p:nvPr>
            <p:ph type="subTitle" idx="9"/>
          </p:nvPr>
        </p:nvSpPr>
        <p:spPr>
          <a:xfrm>
            <a:off x="0" y="1259000"/>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31" name="Google Shape;1431;p76"/>
          <p:cNvSpPr/>
          <p:nvPr/>
        </p:nvSpPr>
        <p:spPr>
          <a:xfrm>
            <a:off x="1178925" y="169698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32" name="Google Shape;1432;p76"/>
          <p:cNvGrpSpPr/>
          <p:nvPr/>
        </p:nvGrpSpPr>
        <p:grpSpPr>
          <a:xfrm>
            <a:off x="457240" y="1697017"/>
            <a:ext cx="602564" cy="377174"/>
            <a:chOff x="457200" y="1466425"/>
            <a:chExt cx="776900" cy="486300"/>
          </a:xfrm>
        </p:grpSpPr>
        <p:sp>
          <p:nvSpPr>
            <p:cNvPr id="1433" name="Google Shape;1433;p76"/>
            <p:cNvSpPr/>
            <p:nvPr/>
          </p:nvSpPr>
          <p:spPr>
            <a:xfrm>
              <a:off x="457200" y="1466425"/>
              <a:ext cx="695400" cy="486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1434" name="Google Shape;1434;p76"/>
            <p:cNvSpPr/>
            <p:nvPr/>
          </p:nvSpPr>
          <p:spPr>
            <a:xfrm rot="5400000">
              <a:off x="973100" y="1624950"/>
              <a:ext cx="33337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35" name="Google Shape;1435;p76"/>
          <p:cNvSpPr txBox="1">
            <a:spLocks noGrp="1"/>
          </p:cNvSpPr>
          <p:nvPr>
            <p:ph type="subTitle" idx="13"/>
          </p:nvPr>
        </p:nvSpPr>
        <p:spPr>
          <a:xfrm>
            <a:off x="0" y="1697125"/>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24. Numbered 1–3 (Green)">
  <p:cSld name="CUSTOM_2_7_1_5">
    <p:spTree>
      <p:nvGrpSpPr>
        <p:cNvPr id="1" name="Shape 1436"/>
        <p:cNvGrpSpPr/>
        <p:nvPr/>
      </p:nvGrpSpPr>
      <p:grpSpPr>
        <a:xfrm>
          <a:off x="0" y="0"/>
          <a:ext cx="0" cy="0"/>
          <a:chOff x="0" y="0"/>
          <a:chExt cx="0" cy="0"/>
        </a:xfrm>
      </p:grpSpPr>
      <p:sp>
        <p:nvSpPr>
          <p:cNvPr id="1437" name="Google Shape;1437;p7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38" name="Google Shape;1438;p7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439" name="Google Shape;1439;p7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440" name="Google Shape;1440;p7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441" name="Google Shape;1441;p7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442" name="Google Shape;1442;p7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443" name="Google Shape;1443;p77"/>
          <p:cNvGrpSpPr/>
          <p:nvPr/>
        </p:nvGrpSpPr>
        <p:grpSpPr>
          <a:xfrm>
            <a:off x="457181" y="1345103"/>
            <a:ext cx="533372" cy="533480"/>
            <a:chOff x="457200" y="1378813"/>
            <a:chExt cx="695400" cy="695450"/>
          </a:xfrm>
        </p:grpSpPr>
        <p:sp>
          <p:nvSpPr>
            <p:cNvPr id="1444" name="Google Shape;1444;p77"/>
            <p:cNvSpPr/>
            <p:nvPr/>
          </p:nvSpPr>
          <p:spPr>
            <a:xfrm>
              <a:off x="457200" y="1378813"/>
              <a:ext cx="695400" cy="621300"/>
            </a:xfrm>
            <a:prstGeom prst="roundRect">
              <a:avLst>
                <a:gd name="adj" fmla="val 16667"/>
              </a:avLst>
            </a:prstGeom>
            <a:solidFill>
              <a:srgbClr val="38BFB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1445" name="Google Shape;1445;p77"/>
            <p:cNvSpPr/>
            <p:nvPr/>
          </p:nvSpPr>
          <p:spPr>
            <a:xfrm rot="10800000">
              <a:off x="634726" y="1885638"/>
              <a:ext cx="340325" cy="188625"/>
            </a:xfrm>
            <a:prstGeom prst="flowChartExtract">
              <a:avLst/>
            </a:prstGeom>
            <a:solidFill>
              <a:srgbClr val="38BF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46" name="Google Shape;1446;p77"/>
          <p:cNvSpPr/>
          <p:nvPr/>
        </p:nvSpPr>
        <p:spPr>
          <a:xfrm flipH="1">
            <a:off x="724275"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77"/>
          <p:cNvSpPr txBox="1">
            <a:spLocks noGrp="1"/>
          </p:cNvSpPr>
          <p:nvPr>
            <p:ph type="subTitle" idx="3"/>
          </p:nvPr>
        </p:nvSpPr>
        <p:spPr>
          <a:xfrm>
            <a:off x="724275"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448" name="Google Shape;1448;p77"/>
          <p:cNvGrpSpPr/>
          <p:nvPr/>
        </p:nvGrpSpPr>
        <p:grpSpPr>
          <a:xfrm>
            <a:off x="3305156" y="1345103"/>
            <a:ext cx="533372" cy="533480"/>
            <a:chOff x="457200" y="1378813"/>
            <a:chExt cx="695400" cy="695450"/>
          </a:xfrm>
        </p:grpSpPr>
        <p:sp>
          <p:nvSpPr>
            <p:cNvPr id="1449" name="Google Shape;1449;p77"/>
            <p:cNvSpPr/>
            <p:nvPr/>
          </p:nvSpPr>
          <p:spPr>
            <a:xfrm>
              <a:off x="457200" y="1378813"/>
              <a:ext cx="695400" cy="621300"/>
            </a:xfrm>
            <a:prstGeom prst="roundRect">
              <a:avLst>
                <a:gd name="adj" fmla="val 16667"/>
              </a:avLst>
            </a:prstGeom>
            <a:solidFill>
              <a:srgbClr val="38BFB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1450" name="Google Shape;1450;p77"/>
            <p:cNvSpPr/>
            <p:nvPr/>
          </p:nvSpPr>
          <p:spPr>
            <a:xfrm rot="10800000">
              <a:off x="634726" y="1885638"/>
              <a:ext cx="340325" cy="188625"/>
            </a:xfrm>
            <a:prstGeom prst="flowChartExtract">
              <a:avLst/>
            </a:prstGeom>
            <a:solidFill>
              <a:srgbClr val="38BF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51" name="Google Shape;1451;p77"/>
          <p:cNvSpPr/>
          <p:nvPr/>
        </p:nvSpPr>
        <p:spPr>
          <a:xfrm flipH="1">
            <a:off x="3572250"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77"/>
          <p:cNvSpPr txBox="1">
            <a:spLocks noGrp="1"/>
          </p:cNvSpPr>
          <p:nvPr>
            <p:ph type="subTitle" idx="4"/>
          </p:nvPr>
        </p:nvSpPr>
        <p:spPr>
          <a:xfrm>
            <a:off x="3572250"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453" name="Google Shape;1453;p77"/>
          <p:cNvGrpSpPr/>
          <p:nvPr/>
        </p:nvGrpSpPr>
        <p:grpSpPr>
          <a:xfrm>
            <a:off x="6134081" y="1345853"/>
            <a:ext cx="533372" cy="533480"/>
            <a:chOff x="457200" y="1378813"/>
            <a:chExt cx="695400" cy="695450"/>
          </a:xfrm>
        </p:grpSpPr>
        <p:sp>
          <p:nvSpPr>
            <p:cNvPr id="1454" name="Google Shape;1454;p77"/>
            <p:cNvSpPr/>
            <p:nvPr/>
          </p:nvSpPr>
          <p:spPr>
            <a:xfrm>
              <a:off x="457200" y="1378813"/>
              <a:ext cx="695400" cy="621300"/>
            </a:xfrm>
            <a:prstGeom prst="roundRect">
              <a:avLst>
                <a:gd name="adj" fmla="val 16667"/>
              </a:avLst>
            </a:prstGeom>
            <a:solidFill>
              <a:srgbClr val="38BFB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1455" name="Google Shape;1455;p77"/>
            <p:cNvSpPr/>
            <p:nvPr/>
          </p:nvSpPr>
          <p:spPr>
            <a:xfrm rot="10800000">
              <a:off x="634726" y="1885638"/>
              <a:ext cx="340325" cy="188625"/>
            </a:xfrm>
            <a:prstGeom prst="flowChartExtract">
              <a:avLst/>
            </a:prstGeom>
            <a:solidFill>
              <a:srgbClr val="38BF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56" name="Google Shape;1456;p77"/>
          <p:cNvSpPr/>
          <p:nvPr/>
        </p:nvSpPr>
        <p:spPr>
          <a:xfrm flipH="1">
            <a:off x="6401175" y="193852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77"/>
          <p:cNvSpPr txBox="1">
            <a:spLocks noGrp="1"/>
          </p:cNvSpPr>
          <p:nvPr>
            <p:ph type="subTitle" idx="5"/>
          </p:nvPr>
        </p:nvSpPr>
        <p:spPr>
          <a:xfrm>
            <a:off x="6401175" y="193858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25. Numbered 1–2 (Blue)">
  <p:cSld name="CUSTOM_2_7_1_5_2_1">
    <p:spTree>
      <p:nvGrpSpPr>
        <p:cNvPr id="1" name="Shape 1458"/>
        <p:cNvGrpSpPr/>
        <p:nvPr/>
      </p:nvGrpSpPr>
      <p:grpSpPr>
        <a:xfrm>
          <a:off x="0" y="0"/>
          <a:ext cx="0" cy="0"/>
          <a:chOff x="0" y="0"/>
          <a:chExt cx="0" cy="0"/>
        </a:xfrm>
      </p:grpSpPr>
      <p:pic>
        <p:nvPicPr>
          <p:cNvPr id="1459" name="Google Shape;1459;p78"/>
          <p:cNvPicPr preferRelativeResize="0"/>
          <p:nvPr/>
        </p:nvPicPr>
        <p:blipFill>
          <a:blip r:embed="rId2">
            <a:alphaModFix/>
          </a:blip>
          <a:stretch>
            <a:fillRect/>
          </a:stretch>
        </p:blipFill>
        <p:spPr>
          <a:xfrm>
            <a:off x="4286263" y="1183050"/>
            <a:ext cx="827470" cy="3662574"/>
          </a:xfrm>
          <a:prstGeom prst="rect">
            <a:avLst/>
          </a:prstGeom>
          <a:noFill/>
          <a:ln>
            <a:noFill/>
          </a:ln>
        </p:spPr>
      </p:pic>
      <p:sp>
        <p:nvSpPr>
          <p:cNvPr id="1460" name="Google Shape;1460;p78"/>
          <p:cNvSpPr/>
          <p:nvPr/>
        </p:nvSpPr>
        <p:spPr>
          <a:xfrm>
            <a:off x="1076325" y="142355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7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62" name="Google Shape;1462;p7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463" name="Google Shape;1463;p7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464" name="Google Shape;1464;p7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465" name="Google Shape;1465;p7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466" name="Google Shape;1466;p7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467" name="Google Shape;1467;p78"/>
          <p:cNvGrpSpPr/>
          <p:nvPr/>
        </p:nvGrpSpPr>
        <p:grpSpPr>
          <a:xfrm>
            <a:off x="457206" y="1421303"/>
            <a:ext cx="533372" cy="533480"/>
            <a:chOff x="457200" y="1378813"/>
            <a:chExt cx="695400" cy="695450"/>
          </a:xfrm>
        </p:grpSpPr>
        <p:sp>
          <p:nvSpPr>
            <p:cNvPr id="1468" name="Google Shape;1468;p78"/>
            <p:cNvSpPr/>
            <p:nvPr/>
          </p:nvSpPr>
          <p:spPr>
            <a:xfrm>
              <a:off x="457200" y="1378813"/>
              <a:ext cx="695400" cy="621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1469" name="Google Shape;1469;p78"/>
            <p:cNvSpPr/>
            <p:nvPr/>
          </p:nvSpPr>
          <p:spPr>
            <a:xfrm rot="10800000">
              <a:off x="634726" y="1885638"/>
              <a:ext cx="34032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70" name="Google Shape;1470;p78"/>
          <p:cNvSpPr txBox="1">
            <a:spLocks noGrp="1"/>
          </p:cNvSpPr>
          <p:nvPr>
            <p:ph type="subTitle" idx="3"/>
          </p:nvPr>
        </p:nvSpPr>
        <p:spPr>
          <a:xfrm>
            <a:off x="-12300" y="2135850"/>
            <a:ext cx="4298400" cy="25446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71" name="Google Shape;1471;p78"/>
          <p:cNvSpPr txBox="1">
            <a:spLocks noGrp="1"/>
          </p:cNvSpPr>
          <p:nvPr>
            <p:ph type="subTitle" idx="4"/>
          </p:nvPr>
        </p:nvSpPr>
        <p:spPr>
          <a:xfrm>
            <a:off x="1076325" y="1423475"/>
            <a:ext cx="3057600" cy="476100"/>
          </a:xfrm>
          <a:prstGeom prst="rect">
            <a:avLst/>
          </a:prstGeom>
          <a:noFill/>
          <a:ln>
            <a:noFill/>
          </a:ln>
        </p:spPr>
        <p:txBody>
          <a:bodyPr spcFirstLastPara="1" wrap="square" lIns="182875" tIns="0" rIns="457200" bIns="0" anchor="ctr"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72" name="Google Shape;1472;p78"/>
          <p:cNvSpPr/>
          <p:nvPr/>
        </p:nvSpPr>
        <p:spPr>
          <a:xfrm>
            <a:off x="5555425" y="142580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73" name="Google Shape;1473;p78"/>
          <p:cNvGrpSpPr/>
          <p:nvPr/>
        </p:nvGrpSpPr>
        <p:grpSpPr>
          <a:xfrm>
            <a:off x="4936306" y="1423553"/>
            <a:ext cx="533372" cy="533480"/>
            <a:chOff x="457200" y="1378813"/>
            <a:chExt cx="695400" cy="695450"/>
          </a:xfrm>
        </p:grpSpPr>
        <p:sp>
          <p:nvSpPr>
            <p:cNvPr id="1474" name="Google Shape;1474;p78"/>
            <p:cNvSpPr/>
            <p:nvPr/>
          </p:nvSpPr>
          <p:spPr>
            <a:xfrm>
              <a:off x="457200" y="1378813"/>
              <a:ext cx="695400" cy="621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1475" name="Google Shape;1475;p78"/>
            <p:cNvSpPr/>
            <p:nvPr/>
          </p:nvSpPr>
          <p:spPr>
            <a:xfrm rot="10800000">
              <a:off x="634726" y="1885638"/>
              <a:ext cx="34032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76" name="Google Shape;1476;p78"/>
          <p:cNvSpPr txBox="1">
            <a:spLocks noGrp="1"/>
          </p:cNvSpPr>
          <p:nvPr>
            <p:ph type="subTitle" idx="5"/>
          </p:nvPr>
        </p:nvSpPr>
        <p:spPr>
          <a:xfrm>
            <a:off x="4466800" y="2138100"/>
            <a:ext cx="4298400" cy="25446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77" name="Google Shape;1477;p78"/>
          <p:cNvSpPr txBox="1">
            <a:spLocks noGrp="1"/>
          </p:cNvSpPr>
          <p:nvPr>
            <p:ph type="subTitle" idx="6"/>
          </p:nvPr>
        </p:nvSpPr>
        <p:spPr>
          <a:xfrm>
            <a:off x="5555425" y="1425725"/>
            <a:ext cx="3057600" cy="476100"/>
          </a:xfrm>
          <a:prstGeom prst="rect">
            <a:avLst/>
          </a:prstGeom>
          <a:noFill/>
          <a:ln>
            <a:noFill/>
          </a:ln>
        </p:spPr>
        <p:txBody>
          <a:bodyPr spcFirstLastPara="1" wrap="square" lIns="182875" tIns="0" rIns="457200" bIns="0" anchor="ctr"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26. Numbered 1–5 (Grey)">
  <p:cSld name="CUSTOM_2_7_1_5_1">
    <p:spTree>
      <p:nvGrpSpPr>
        <p:cNvPr id="1" name="Shape 1478"/>
        <p:cNvGrpSpPr/>
        <p:nvPr/>
      </p:nvGrpSpPr>
      <p:grpSpPr>
        <a:xfrm>
          <a:off x="0" y="0"/>
          <a:ext cx="0" cy="0"/>
          <a:chOff x="0" y="0"/>
          <a:chExt cx="0" cy="0"/>
        </a:xfrm>
      </p:grpSpPr>
      <p:sp>
        <p:nvSpPr>
          <p:cNvPr id="1479" name="Google Shape;1479;p7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80" name="Google Shape;1480;p7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481" name="Google Shape;1481;p7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482" name="Google Shape;1482;p7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483" name="Google Shape;1483;p7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484" name="Google Shape;1484;p7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85" name="Google Shape;1485;p79"/>
          <p:cNvSpPr/>
          <p:nvPr/>
        </p:nvSpPr>
        <p:spPr>
          <a:xfrm>
            <a:off x="400050" y="125272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01</a:t>
            </a:r>
            <a:endParaRPr sz="4800">
              <a:latin typeface="Roboto Light"/>
              <a:ea typeface="Roboto Light"/>
              <a:cs typeface="Roboto Light"/>
              <a:sym typeface="Roboto Light"/>
            </a:endParaRPr>
          </a:p>
        </p:txBody>
      </p:sp>
      <p:sp>
        <p:nvSpPr>
          <p:cNvPr id="1486" name="Google Shape;1486;p79"/>
          <p:cNvSpPr/>
          <p:nvPr/>
        </p:nvSpPr>
        <p:spPr>
          <a:xfrm>
            <a:off x="1190550" y="127657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79"/>
          <p:cNvSpPr/>
          <p:nvPr/>
        </p:nvSpPr>
        <p:spPr>
          <a:xfrm>
            <a:off x="1133475" y="127657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79"/>
          <p:cNvSpPr/>
          <p:nvPr/>
        </p:nvSpPr>
        <p:spPr>
          <a:xfrm flipH="1">
            <a:off x="457188" y="196237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79"/>
          <p:cNvSpPr/>
          <p:nvPr/>
        </p:nvSpPr>
        <p:spPr>
          <a:xfrm flipH="1">
            <a:off x="876063" y="196237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79"/>
          <p:cNvSpPr/>
          <p:nvPr/>
        </p:nvSpPr>
        <p:spPr>
          <a:xfrm>
            <a:off x="7934400" y="193852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02</a:t>
            </a:r>
            <a:endParaRPr sz="4800">
              <a:latin typeface="Roboto Light"/>
              <a:ea typeface="Roboto Light"/>
              <a:cs typeface="Roboto Light"/>
              <a:sym typeface="Roboto Light"/>
            </a:endParaRPr>
          </a:p>
        </p:txBody>
      </p:sp>
      <p:sp>
        <p:nvSpPr>
          <p:cNvPr id="1491" name="Google Shape;1491;p79"/>
          <p:cNvSpPr/>
          <p:nvPr/>
        </p:nvSpPr>
        <p:spPr>
          <a:xfrm>
            <a:off x="457200" y="262237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03</a:t>
            </a:r>
            <a:endParaRPr sz="4800">
              <a:latin typeface="Roboto Light"/>
              <a:ea typeface="Roboto Light"/>
              <a:cs typeface="Roboto Light"/>
              <a:sym typeface="Roboto Light"/>
            </a:endParaRPr>
          </a:p>
        </p:txBody>
      </p:sp>
      <p:sp>
        <p:nvSpPr>
          <p:cNvPr id="1492" name="Google Shape;1492;p79"/>
          <p:cNvSpPr/>
          <p:nvPr/>
        </p:nvSpPr>
        <p:spPr>
          <a:xfrm>
            <a:off x="1190931" y="264622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79"/>
          <p:cNvSpPr/>
          <p:nvPr/>
        </p:nvSpPr>
        <p:spPr>
          <a:xfrm>
            <a:off x="1133856" y="264622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79"/>
          <p:cNvSpPr/>
          <p:nvPr/>
        </p:nvSpPr>
        <p:spPr>
          <a:xfrm flipH="1">
            <a:off x="514338" y="340822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79"/>
          <p:cNvSpPr/>
          <p:nvPr/>
        </p:nvSpPr>
        <p:spPr>
          <a:xfrm flipH="1">
            <a:off x="933213" y="340822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79"/>
          <p:cNvSpPr/>
          <p:nvPr/>
        </p:nvSpPr>
        <p:spPr>
          <a:xfrm>
            <a:off x="7991550" y="338437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04</a:t>
            </a:r>
            <a:endParaRPr sz="4800">
              <a:latin typeface="Roboto Light"/>
              <a:ea typeface="Roboto Light"/>
              <a:cs typeface="Roboto Light"/>
              <a:sym typeface="Roboto Light"/>
            </a:endParaRPr>
          </a:p>
        </p:txBody>
      </p:sp>
      <p:sp>
        <p:nvSpPr>
          <p:cNvPr id="1497" name="Google Shape;1497;p79"/>
          <p:cNvSpPr/>
          <p:nvPr/>
        </p:nvSpPr>
        <p:spPr>
          <a:xfrm>
            <a:off x="438150" y="4095388"/>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05</a:t>
            </a:r>
            <a:endParaRPr sz="4800">
              <a:latin typeface="Roboto Light"/>
              <a:ea typeface="Roboto Light"/>
              <a:cs typeface="Roboto Light"/>
              <a:sym typeface="Roboto Light"/>
            </a:endParaRPr>
          </a:p>
        </p:txBody>
      </p:sp>
      <p:sp>
        <p:nvSpPr>
          <p:cNvPr id="1498" name="Google Shape;1498;p79"/>
          <p:cNvSpPr/>
          <p:nvPr/>
        </p:nvSpPr>
        <p:spPr>
          <a:xfrm>
            <a:off x="1190931" y="4119238"/>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79"/>
          <p:cNvSpPr/>
          <p:nvPr/>
        </p:nvSpPr>
        <p:spPr>
          <a:xfrm>
            <a:off x="1133856" y="4119238"/>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79"/>
          <p:cNvSpPr txBox="1">
            <a:spLocks noGrp="1"/>
          </p:cNvSpPr>
          <p:nvPr>
            <p:ph type="subTitle" idx="3"/>
          </p:nvPr>
        </p:nvSpPr>
        <p:spPr>
          <a:xfrm>
            <a:off x="-12175" y="1267550"/>
            <a:ext cx="7434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01" name="Google Shape;1501;p79"/>
          <p:cNvSpPr txBox="1">
            <a:spLocks noGrp="1"/>
          </p:cNvSpPr>
          <p:nvPr>
            <p:ph type="subTitle" idx="4"/>
          </p:nvPr>
        </p:nvSpPr>
        <p:spPr>
          <a:xfrm>
            <a:off x="175" y="1944963"/>
            <a:ext cx="9144000" cy="590700"/>
          </a:xfrm>
          <a:prstGeom prst="rect">
            <a:avLst/>
          </a:prstGeom>
          <a:noFill/>
          <a:ln>
            <a:noFill/>
          </a:ln>
        </p:spPr>
        <p:txBody>
          <a:bodyPr spcFirstLastPara="1" wrap="square" lIns="457200" tIns="0" rIns="1554475" bIns="0" anchor="ctr" anchorCtr="0">
            <a:noAutofit/>
          </a:bodyPr>
          <a:lstStyle>
            <a:lvl1pPr lvl="0" algn="r" rtl="0">
              <a:lnSpc>
                <a:spcPct val="115000"/>
              </a:lnSpc>
              <a:spcBef>
                <a:spcPts val="0"/>
              </a:spcBef>
              <a:spcAft>
                <a:spcPts val="0"/>
              </a:spcAft>
              <a:buNone/>
              <a:defRPr>
                <a:latin typeface="Roboto"/>
                <a:ea typeface="Roboto"/>
                <a:cs typeface="Roboto"/>
                <a:sym typeface="Roboto"/>
              </a:defRPr>
            </a:lvl1pPr>
            <a:lvl2pPr lvl="1" algn="r" rtl="0">
              <a:spcBef>
                <a:spcPts val="0"/>
              </a:spcBef>
              <a:spcAft>
                <a:spcPts val="0"/>
              </a:spcAft>
              <a:buNone/>
              <a:defRPr/>
            </a:lvl2pPr>
            <a:lvl3pPr lvl="2" algn="r" rtl="0">
              <a:spcBef>
                <a:spcPts val="0"/>
              </a:spcBef>
              <a:spcAft>
                <a:spcPts val="0"/>
              </a:spcAft>
              <a:buNone/>
              <a:defRPr/>
            </a:lvl3pPr>
            <a:lvl4pPr lvl="3" algn="r" rtl="0">
              <a:spcBef>
                <a:spcPts val="0"/>
              </a:spcBef>
              <a:spcAft>
                <a:spcPts val="0"/>
              </a:spcAft>
              <a:buNone/>
              <a:defRPr/>
            </a:lvl4pPr>
            <a:lvl5pPr lvl="4" algn="r" rtl="0">
              <a:spcBef>
                <a:spcPts val="0"/>
              </a:spcBef>
              <a:spcAft>
                <a:spcPts val="0"/>
              </a:spcAft>
              <a:buNone/>
              <a:defRPr/>
            </a:lvl5pPr>
            <a:lvl6pPr lvl="5" algn="r" rtl="0">
              <a:spcBef>
                <a:spcPts val="0"/>
              </a:spcBef>
              <a:spcAft>
                <a:spcPts val="0"/>
              </a:spcAft>
              <a:buNone/>
              <a:defRPr/>
            </a:lvl6pPr>
            <a:lvl7pPr lvl="6" algn="r" rtl="0">
              <a:spcBef>
                <a:spcPts val="0"/>
              </a:spcBef>
              <a:spcAft>
                <a:spcPts val="0"/>
              </a:spcAft>
              <a:buNone/>
              <a:defRPr/>
            </a:lvl7pPr>
            <a:lvl8pPr lvl="7" algn="r" rtl="0">
              <a:spcBef>
                <a:spcPts val="0"/>
              </a:spcBef>
              <a:spcAft>
                <a:spcPts val="0"/>
              </a:spcAft>
              <a:buNone/>
              <a:defRPr/>
            </a:lvl8pPr>
            <a:lvl9pPr lvl="8" algn="r" rtl="0">
              <a:spcBef>
                <a:spcPts val="0"/>
              </a:spcBef>
              <a:spcAft>
                <a:spcPts val="0"/>
              </a:spcAft>
              <a:buNone/>
              <a:defRPr/>
            </a:lvl9pPr>
          </a:lstStyle>
          <a:p>
            <a:endParaRPr/>
          </a:p>
        </p:txBody>
      </p:sp>
      <p:sp>
        <p:nvSpPr>
          <p:cNvPr id="1502" name="Google Shape;1502;p79"/>
          <p:cNvSpPr txBox="1">
            <a:spLocks noGrp="1"/>
          </p:cNvSpPr>
          <p:nvPr>
            <p:ph type="subTitle" idx="5"/>
          </p:nvPr>
        </p:nvSpPr>
        <p:spPr>
          <a:xfrm>
            <a:off x="-12175" y="2648175"/>
            <a:ext cx="9168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03" name="Google Shape;1503;p79"/>
          <p:cNvSpPr txBox="1">
            <a:spLocks noGrp="1"/>
          </p:cNvSpPr>
          <p:nvPr>
            <p:ph type="subTitle" idx="6"/>
          </p:nvPr>
        </p:nvSpPr>
        <p:spPr>
          <a:xfrm>
            <a:off x="-12175" y="3394650"/>
            <a:ext cx="9144000" cy="590700"/>
          </a:xfrm>
          <a:prstGeom prst="rect">
            <a:avLst/>
          </a:prstGeom>
          <a:noFill/>
          <a:ln>
            <a:noFill/>
          </a:ln>
        </p:spPr>
        <p:txBody>
          <a:bodyPr spcFirstLastPara="1" wrap="square" lIns="457200" tIns="0" rIns="1554475" bIns="0" anchor="ctr" anchorCtr="0">
            <a:noAutofit/>
          </a:bodyPr>
          <a:lstStyle>
            <a:lvl1pPr lvl="0" algn="r"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04" name="Google Shape;1504;p79"/>
          <p:cNvSpPr txBox="1">
            <a:spLocks noGrp="1"/>
          </p:cNvSpPr>
          <p:nvPr>
            <p:ph type="subTitle" idx="7"/>
          </p:nvPr>
        </p:nvSpPr>
        <p:spPr>
          <a:xfrm>
            <a:off x="175" y="4119225"/>
            <a:ext cx="9168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guide id="2" pos="5460">
          <p15:clr>
            <a:srgbClr val="F9AD4C"/>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27. Bullets 1–4 (Greens)">
  <p:cSld name="CUSTOM_2_7_1_6_1_2">
    <p:spTree>
      <p:nvGrpSpPr>
        <p:cNvPr id="1" name="Shape 1505"/>
        <p:cNvGrpSpPr/>
        <p:nvPr/>
      </p:nvGrpSpPr>
      <p:grpSpPr>
        <a:xfrm>
          <a:off x="0" y="0"/>
          <a:ext cx="0" cy="0"/>
          <a:chOff x="0" y="0"/>
          <a:chExt cx="0" cy="0"/>
        </a:xfrm>
      </p:grpSpPr>
      <p:sp>
        <p:nvSpPr>
          <p:cNvPr id="1506" name="Google Shape;1506;p80"/>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8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08" name="Google Shape;1508;p8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509" name="Google Shape;1509;p8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510" name="Google Shape;1510;p8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511" name="Google Shape;1511;p8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512" name="Google Shape;1512;p8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13" name="Google Shape;1513;p80"/>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14" name="Google Shape;1514;p80"/>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80"/>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80"/>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80"/>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18" name="Google Shape;1518;p80"/>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19" name="Google Shape;1519;p80"/>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520" name="Google Shape;1520;p80"/>
          <p:cNvPicPr preferRelativeResize="0"/>
          <p:nvPr/>
        </p:nvPicPr>
        <p:blipFill rotWithShape="1">
          <a:blip r:embed="rId2">
            <a:alphaModFix/>
          </a:blip>
          <a:srcRect t="1830" b="1830"/>
          <a:stretch/>
        </p:blipFill>
        <p:spPr>
          <a:xfrm>
            <a:off x="429768" y="1402811"/>
            <a:ext cx="785567" cy="606900"/>
          </a:xfrm>
          <a:prstGeom prst="rect">
            <a:avLst/>
          </a:prstGeom>
          <a:noFill/>
          <a:ln>
            <a:noFill/>
          </a:ln>
        </p:spPr>
      </p:pic>
      <p:pic>
        <p:nvPicPr>
          <p:cNvPr id="1521" name="Google Shape;1521;p80"/>
          <p:cNvPicPr preferRelativeResize="0"/>
          <p:nvPr/>
        </p:nvPicPr>
        <p:blipFill rotWithShape="1">
          <a:blip r:embed="rId3">
            <a:alphaModFix/>
          </a:blip>
          <a:srcRect t="228" b="238"/>
          <a:stretch/>
        </p:blipFill>
        <p:spPr>
          <a:xfrm>
            <a:off x="429768" y="2227098"/>
            <a:ext cx="785566" cy="606900"/>
          </a:xfrm>
          <a:prstGeom prst="rect">
            <a:avLst/>
          </a:prstGeom>
          <a:noFill/>
          <a:ln>
            <a:noFill/>
          </a:ln>
        </p:spPr>
      </p:pic>
      <p:pic>
        <p:nvPicPr>
          <p:cNvPr id="1522" name="Google Shape;1522;p80"/>
          <p:cNvPicPr preferRelativeResize="0"/>
          <p:nvPr/>
        </p:nvPicPr>
        <p:blipFill rotWithShape="1">
          <a:blip r:embed="rId3">
            <a:alphaModFix/>
          </a:blip>
          <a:srcRect t="228" b="238"/>
          <a:stretch/>
        </p:blipFill>
        <p:spPr>
          <a:xfrm>
            <a:off x="432306" y="3916573"/>
            <a:ext cx="785566" cy="606900"/>
          </a:xfrm>
          <a:prstGeom prst="rect">
            <a:avLst/>
          </a:prstGeom>
          <a:noFill/>
          <a:ln>
            <a:noFill/>
          </a:ln>
        </p:spPr>
      </p:pic>
      <p:pic>
        <p:nvPicPr>
          <p:cNvPr id="1523" name="Google Shape;1523;p80"/>
          <p:cNvPicPr preferRelativeResize="0"/>
          <p:nvPr/>
        </p:nvPicPr>
        <p:blipFill rotWithShape="1">
          <a:blip r:embed="rId2">
            <a:alphaModFix/>
          </a:blip>
          <a:srcRect t="1830" b="1830"/>
          <a:stretch/>
        </p:blipFill>
        <p:spPr>
          <a:xfrm>
            <a:off x="429768" y="3082261"/>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guide id="2" pos="1512">
          <p15:clr>
            <a:srgbClr val="FA7B17"/>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28. Bullets 1–4 (Yellow/Green)">
  <p:cSld name="CUSTOM_2_7_1_6_1_2_1">
    <p:spTree>
      <p:nvGrpSpPr>
        <p:cNvPr id="1" name="Shape 1524"/>
        <p:cNvGrpSpPr/>
        <p:nvPr/>
      </p:nvGrpSpPr>
      <p:grpSpPr>
        <a:xfrm>
          <a:off x="0" y="0"/>
          <a:ext cx="0" cy="0"/>
          <a:chOff x="0" y="0"/>
          <a:chExt cx="0" cy="0"/>
        </a:xfrm>
      </p:grpSpPr>
      <p:sp>
        <p:nvSpPr>
          <p:cNvPr id="1525" name="Google Shape;1525;p81"/>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8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27" name="Google Shape;1527;p8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528" name="Google Shape;1528;p8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529" name="Google Shape;1529;p8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530" name="Google Shape;1530;p8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531" name="Google Shape;1531;p8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32" name="Google Shape;1532;p81"/>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33" name="Google Shape;1533;p81"/>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81"/>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81"/>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81"/>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37" name="Google Shape;1537;p81"/>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38" name="Google Shape;1538;p81"/>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539" name="Google Shape;1539;p81"/>
          <p:cNvPicPr preferRelativeResize="0"/>
          <p:nvPr/>
        </p:nvPicPr>
        <p:blipFill rotWithShape="1">
          <a:blip r:embed="rId2">
            <a:alphaModFix/>
          </a:blip>
          <a:srcRect t="1830" b="1830"/>
          <a:stretch/>
        </p:blipFill>
        <p:spPr>
          <a:xfrm>
            <a:off x="429768" y="1402811"/>
            <a:ext cx="785567" cy="606900"/>
          </a:xfrm>
          <a:prstGeom prst="rect">
            <a:avLst/>
          </a:prstGeom>
          <a:noFill/>
          <a:ln>
            <a:noFill/>
          </a:ln>
        </p:spPr>
      </p:pic>
      <p:pic>
        <p:nvPicPr>
          <p:cNvPr id="1540" name="Google Shape;1540;p81"/>
          <p:cNvPicPr preferRelativeResize="0"/>
          <p:nvPr/>
        </p:nvPicPr>
        <p:blipFill rotWithShape="1">
          <a:blip r:embed="rId2">
            <a:alphaModFix/>
          </a:blip>
          <a:srcRect t="1830" b="1830"/>
          <a:stretch/>
        </p:blipFill>
        <p:spPr>
          <a:xfrm>
            <a:off x="429768" y="2227098"/>
            <a:ext cx="785567" cy="606900"/>
          </a:xfrm>
          <a:prstGeom prst="rect">
            <a:avLst/>
          </a:prstGeom>
          <a:noFill/>
          <a:ln>
            <a:noFill/>
          </a:ln>
        </p:spPr>
      </p:pic>
      <p:pic>
        <p:nvPicPr>
          <p:cNvPr id="1541" name="Google Shape;1541;p81"/>
          <p:cNvPicPr preferRelativeResize="0"/>
          <p:nvPr/>
        </p:nvPicPr>
        <p:blipFill rotWithShape="1">
          <a:blip r:embed="rId2">
            <a:alphaModFix/>
          </a:blip>
          <a:srcRect t="1830" b="1830"/>
          <a:stretch/>
        </p:blipFill>
        <p:spPr>
          <a:xfrm>
            <a:off x="432306" y="3916573"/>
            <a:ext cx="785567" cy="606900"/>
          </a:xfrm>
          <a:prstGeom prst="rect">
            <a:avLst/>
          </a:prstGeom>
          <a:noFill/>
          <a:ln>
            <a:noFill/>
          </a:ln>
        </p:spPr>
      </p:pic>
      <p:pic>
        <p:nvPicPr>
          <p:cNvPr id="1542" name="Google Shape;1542;p81"/>
          <p:cNvPicPr preferRelativeResize="0"/>
          <p:nvPr/>
        </p:nvPicPr>
        <p:blipFill rotWithShape="1">
          <a:blip r:embed="rId2">
            <a:alphaModFix/>
          </a:blip>
          <a:srcRect t="1830" b="1830"/>
          <a:stretch/>
        </p:blipFill>
        <p:spPr>
          <a:xfrm>
            <a:off x="429768" y="3082261"/>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8. Text with Sidebar">
  <p:cSld name="CUSTOM_2_4_1">
    <p:spTree>
      <p:nvGrpSpPr>
        <p:cNvPr id="1" name="Shape 66"/>
        <p:cNvGrpSpPr/>
        <p:nvPr/>
      </p:nvGrpSpPr>
      <p:grpSpPr>
        <a:xfrm>
          <a:off x="0" y="0"/>
          <a:ext cx="0" cy="0"/>
          <a:chOff x="0" y="0"/>
          <a:chExt cx="0" cy="0"/>
        </a:xfrm>
      </p:grpSpPr>
      <p:pic>
        <p:nvPicPr>
          <p:cNvPr id="67" name="Google Shape;67;p9"/>
          <p:cNvPicPr preferRelativeResize="0"/>
          <p:nvPr/>
        </p:nvPicPr>
        <p:blipFill rotWithShape="1">
          <a:blip r:embed="rId2">
            <a:alphaModFix/>
          </a:blip>
          <a:srcRect t="119" b="119"/>
          <a:stretch/>
        </p:blipFill>
        <p:spPr>
          <a:xfrm>
            <a:off x="7048950" y="910275"/>
            <a:ext cx="1828800" cy="3784798"/>
          </a:xfrm>
          <a:prstGeom prst="rect">
            <a:avLst/>
          </a:prstGeom>
          <a:noFill/>
          <a:ln>
            <a:noFill/>
          </a:ln>
        </p:spPr>
      </p:pic>
      <p:sp>
        <p:nvSpPr>
          <p:cNvPr id="68" name="Google Shape;68;p9"/>
          <p:cNvSpPr txBox="1">
            <a:spLocks noGrp="1"/>
          </p:cNvSpPr>
          <p:nvPr>
            <p:ph type="subTitle" idx="1"/>
          </p:nvPr>
        </p:nvSpPr>
        <p:spPr>
          <a:xfrm>
            <a:off x="0" y="675975"/>
            <a:ext cx="66747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 name="Google Shape;69;p9"/>
          <p:cNvSpPr txBox="1">
            <a:spLocks noGrp="1"/>
          </p:cNvSpPr>
          <p:nvPr>
            <p:ph type="body" idx="2"/>
          </p:nvPr>
        </p:nvSpPr>
        <p:spPr>
          <a:xfrm>
            <a:off x="0" y="1245800"/>
            <a:ext cx="6699600" cy="38976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70" name="Google Shape;70;p9"/>
          <p:cNvSpPr txBox="1">
            <a:spLocks noGrp="1"/>
          </p:cNvSpPr>
          <p:nvPr>
            <p:ph type="subTitle" idx="3"/>
          </p:nvPr>
        </p:nvSpPr>
        <p:spPr>
          <a:xfrm>
            <a:off x="7056300" y="910475"/>
            <a:ext cx="1814100" cy="3784800"/>
          </a:xfrm>
          <a:prstGeom prst="rect">
            <a:avLst/>
          </a:prstGeom>
          <a:noFill/>
          <a:ln w="9525" cap="flat" cmpd="sng">
            <a:solidFill>
              <a:srgbClr val="DBD9E8"/>
            </a:solidFill>
            <a:prstDash val="solid"/>
            <a:round/>
            <a:headEnd type="none" w="sm" len="sm"/>
            <a:tailEnd type="none" w="sm" len="sm"/>
          </a:ln>
        </p:spPr>
        <p:txBody>
          <a:bodyPr spcFirstLastPara="1" wrap="square" lIns="182875" tIns="182875" rIns="182875" bIns="182875" anchor="t" anchorCtr="0">
            <a:noAutofit/>
          </a:bodyPr>
          <a:lstStyle>
            <a:lvl1pPr lvl="0"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 name="Google Shape;71;p9"/>
          <p:cNvSpPr txBox="1">
            <a:spLocks noGrp="1"/>
          </p:cNvSpPr>
          <p:nvPr>
            <p:ph type="title"/>
          </p:nvPr>
        </p:nvSpPr>
        <p:spPr>
          <a:xfrm>
            <a:off x="-12425" y="0"/>
            <a:ext cx="6699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 name="Google Shape;72;p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3" name="Google Shape;73;p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cxnSp>
        <p:nvCxnSpPr>
          <p:cNvPr id="74" name="Google Shape;74;p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5" name="Google Shape;75;p9"/>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29. Bullets 1–4 (Gray)">
  <p:cSld name="CUSTOM_2_7_1_6_1_2_1_1">
    <p:spTree>
      <p:nvGrpSpPr>
        <p:cNvPr id="1" name="Shape 1543"/>
        <p:cNvGrpSpPr/>
        <p:nvPr/>
      </p:nvGrpSpPr>
      <p:grpSpPr>
        <a:xfrm>
          <a:off x="0" y="0"/>
          <a:ext cx="0" cy="0"/>
          <a:chOff x="0" y="0"/>
          <a:chExt cx="0" cy="0"/>
        </a:xfrm>
      </p:grpSpPr>
      <p:sp>
        <p:nvSpPr>
          <p:cNvPr id="1544" name="Google Shape;1544;p82"/>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8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46" name="Google Shape;1546;p8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547" name="Google Shape;1547;p8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548" name="Google Shape;1548;p8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549" name="Google Shape;1549;p8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550" name="Google Shape;1550;p8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51" name="Google Shape;1551;p82"/>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52" name="Google Shape;1552;p82"/>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82"/>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82"/>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82"/>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56" name="Google Shape;1556;p82"/>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57" name="Google Shape;1557;p82"/>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558" name="Google Shape;1558;p82"/>
          <p:cNvPicPr preferRelativeResize="0"/>
          <p:nvPr/>
        </p:nvPicPr>
        <p:blipFill rotWithShape="1">
          <a:blip r:embed="rId2">
            <a:alphaModFix/>
          </a:blip>
          <a:srcRect t="1774" b="1765"/>
          <a:stretch/>
        </p:blipFill>
        <p:spPr>
          <a:xfrm>
            <a:off x="429768" y="1402811"/>
            <a:ext cx="785567" cy="606900"/>
          </a:xfrm>
          <a:prstGeom prst="rect">
            <a:avLst/>
          </a:prstGeom>
          <a:noFill/>
          <a:ln>
            <a:noFill/>
          </a:ln>
        </p:spPr>
      </p:pic>
      <p:pic>
        <p:nvPicPr>
          <p:cNvPr id="1559" name="Google Shape;1559;p82"/>
          <p:cNvPicPr preferRelativeResize="0"/>
          <p:nvPr/>
        </p:nvPicPr>
        <p:blipFill rotWithShape="1">
          <a:blip r:embed="rId2">
            <a:alphaModFix/>
          </a:blip>
          <a:srcRect t="1774" b="1765"/>
          <a:stretch/>
        </p:blipFill>
        <p:spPr>
          <a:xfrm>
            <a:off x="429768" y="2227098"/>
            <a:ext cx="785566" cy="606900"/>
          </a:xfrm>
          <a:prstGeom prst="rect">
            <a:avLst/>
          </a:prstGeom>
          <a:noFill/>
          <a:ln>
            <a:noFill/>
          </a:ln>
        </p:spPr>
      </p:pic>
      <p:pic>
        <p:nvPicPr>
          <p:cNvPr id="1560" name="Google Shape;1560;p82"/>
          <p:cNvPicPr preferRelativeResize="0"/>
          <p:nvPr/>
        </p:nvPicPr>
        <p:blipFill rotWithShape="1">
          <a:blip r:embed="rId2">
            <a:alphaModFix/>
          </a:blip>
          <a:srcRect t="1774" b="1765"/>
          <a:stretch/>
        </p:blipFill>
        <p:spPr>
          <a:xfrm>
            <a:off x="429768" y="3056198"/>
            <a:ext cx="785566" cy="606900"/>
          </a:xfrm>
          <a:prstGeom prst="rect">
            <a:avLst/>
          </a:prstGeom>
          <a:noFill/>
          <a:ln>
            <a:noFill/>
          </a:ln>
        </p:spPr>
      </p:pic>
      <p:pic>
        <p:nvPicPr>
          <p:cNvPr id="1561" name="Google Shape;1561;p82"/>
          <p:cNvPicPr preferRelativeResize="0"/>
          <p:nvPr/>
        </p:nvPicPr>
        <p:blipFill rotWithShape="1">
          <a:blip r:embed="rId2">
            <a:alphaModFix/>
          </a:blip>
          <a:srcRect t="1774" b="1765"/>
          <a:stretch/>
        </p:blipFill>
        <p:spPr>
          <a:xfrm>
            <a:off x="432306" y="3916573"/>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30. Bullets 1–4 (Blue)">
  <p:cSld name="CUSTOM_2_7_1_6_1_2_1_1_1">
    <p:spTree>
      <p:nvGrpSpPr>
        <p:cNvPr id="1" name="Shape 1562"/>
        <p:cNvGrpSpPr/>
        <p:nvPr/>
      </p:nvGrpSpPr>
      <p:grpSpPr>
        <a:xfrm>
          <a:off x="0" y="0"/>
          <a:ext cx="0" cy="0"/>
          <a:chOff x="0" y="0"/>
          <a:chExt cx="0" cy="0"/>
        </a:xfrm>
      </p:grpSpPr>
      <p:sp>
        <p:nvSpPr>
          <p:cNvPr id="1563" name="Google Shape;1563;p83"/>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8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65" name="Google Shape;1565;p8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566" name="Google Shape;1566;p8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567" name="Google Shape;1567;p8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568" name="Google Shape;1568;p8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569" name="Google Shape;1569;p8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70" name="Google Shape;1570;p83"/>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71" name="Google Shape;1571;p83"/>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83"/>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83"/>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83"/>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75" name="Google Shape;1575;p83"/>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76" name="Google Shape;1576;p83"/>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577" name="Google Shape;1577;p83"/>
          <p:cNvPicPr preferRelativeResize="0"/>
          <p:nvPr/>
        </p:nvPicPr>
        <p:blipFill rotWithShape="1">
          <a:blip r:embed="rId2">
            <a:alphaModFix/>
          </a:blip>
          <a:srcRect t="475" b="465"/>
          <a:stretch/>
        </p:blipFill>
        <p:spPr>
          <a:xfrm>
            <a:off x="429768" y="1402811"/>
            <a:ext cx="785567" cy="606900"/>
          </a:xfrm>
          <a:prstGeom prst="rect">
            <a:avLst/>
          </a:prstGeom>
          <a:noFill/>
          <a:ln>
            <a:noFill/>
          </a:ln>
        </p:spPr>
      </p:pic>
      <p:pic>
        <p:nvPicPr>
          <p:cNvPr id="1578" name="Google Shape;1578;p83"/>
          <p:cNvPicPr preferRelativeResize="0"/>
          <p:nvPr/>
        </p:nvPicPr>
        <p:blipFill rotWithShape="1">
          <a:blip r:embed="rId2">
            <a:alphaModFix/>
          </a:blip>
          <a:srcRect t="475" b="465"/>
          <a:stretch/>
        </p:blipFill>
        <p:spPr>
          <a:xfrm>
            <a:off x="429768" y="2227098"/>
            <a:ext cx="785566" cy="606900"/>
          </a:xfrm>
          <a:prstGeom prst="rect">
            <a:avLst/>
          </a:prstGeom>
          <a:noFill/>
          <a:ln>
            <a:noFill/>
          </a:ln>
        </p:spPr>
      </p:pic>
      <p:pic>
        <p:nvPicPr>
          <p:cNvPr id="1579" name="Google Shape;1579;p83"/>
          <p:cNvPicPr preferRelativeResize="0"/>
          <p:nvPr/>
        </p:nvPicPr>
        <p:blipFill rotWithShape="1">
          <a:blip r:embed="rId2">
            <a:alphaModFix/>
          </a:blip>
          <a:srcRect t="475" b="465"/>
          <a:stretch/>
        </p:blipFill>
        <p:spPr>
          <a:xfrm>
            <a:off x="429768" y="3056198"/>
            <a:ext cx="785566" cy="606900"/>
          </a:xfrm>
          <a:prstGeom prst="rect">
            <a:avLst/>
          </a:prstGeom>
          <a:noFill/>
          <a:ln>
            <a:noFill/>
          </a:ln>
        </p:spPr>
      </p:pic>
      <p:pic>
        <p:nvPicPr>
          <p:cNvPr id="1580" name="Google Shape;1580;p83"/>
          <p:cNvPicPr preferRelativeResize="0"/>
          <p:nvPr/>
        </p:nvPicPr>
        <p:blipFill rotWithShape="1">
          <a:blip r:embed="rId2">
            <a:alphaModFix/>
          </a:blip>
          <a:srcRect t="475" b="465"/>
          <a:stretch/>
        </p:blipFill>
        <p:spPr>
          <a:xfrm>
            <a:off x="432306" y="3916573"/>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31. Bullets 1–5 (Green)">
  <p:cSld name="CUSTOM_2_7_1_4_1">
    <p:spTree>
      <p:nvGrpSpPr>
        <p:cNvPr id="1" name="Shape 1581"/>
        <p:cNvGrpSpPr/>
        <p:nvPr/>
      </p:nvGrpSpPr>
      <p:grpSpPr>
        <a:xfrm>
          <a:off x="0" y="0"/>
          <a:ext cx="0" cy="0"/>
          <a:chOff x="0" y="0"/>
          <a:chExt cx="0" cy="0"/>
        </a:xfrm>
      </p:grpSpPr>
      <p:sp>
        <p:nvSpPr>
          <p:cNvPr id="1582" name="Google Shape;1582;p84"/>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8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84" name="Google Shape;1584;p8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585" name="Google Shape;1585;p8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586" name="Google Shape;1586;p8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587" name="Google Shape;1587;p8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588" name="Google Shape;1588;p8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89" name="Google Shape;1589;p84"/>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90" name="Google Shape;1590;p84"/>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84"/>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84"/>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84"/>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94" name="Google Shape;1594;p84"/>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95" name="Google Shape;1595;p84"/>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96" name="Google Shape;1596;p84"/>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84"/>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598" name="Google Shape;1598;p84"/>
          <p:cNvPicPr preferRelativeResize="0"/>
          <p:nvPr/>
        </p:nvPicPr>
        <p:blipFill rotWithShape="1">
          <a:blip r:embed="rId2">
            <a:alphaModFix/>
          </a:blip>
          <a:srcRect t="1830" b="1830"/>
          <a:stretch/>
        </p:blipFill>
        <p:spPr>
          <a:xfrm>
            <a:off x="429768" y="1314036"/>
            <a:ext cx="785567" cy="606900"/>
          </a:xfrm>
          <a:prstGeom prst="rect">
            <a:avLst/>
          </a:prstGeom>
          <a:noFill/>
          <a:ln>
            <a:noFill/>
          </a:ln>
        </p:spPr>
      </p:pic>
      <p:pic>
        <p:nvPicPr>
          <p:cNvPr id="1599" name="Google Shape;1599;p84"/>
          <p:cNvPicPr preferRelativeResize="0"/>
          <p:nvPr/>
        </p:nvPicPr>
        <p:blipFill rotWithShape="1">
          <a:blip r:embed="rId3">
            <a:alphaModFix/>
          </a:blip>
          <a:srcRect t="228" b="238"/>
          <a:stretch/>
        </p:blipFill>
        <p:spPr>
          <a:xfrm>
            <a:off x="429768" y="2010348"/>
            <a:ext cx="785566" cy="606900"/>
          </a:xfrm>
          <a:prstGeom prst="rect">
            <a:avLst/>
          </a:prstGeom>
          <a:noFill/>
          <a:ln>
            <a:noFill/>
          </a:ln>
        </p:spPr>
      </p:pic>
      <p:pic>
        <p:nvPicPr>
          <p:cNvPr id="1600" name="Google Shape;1600;p84"/>
          <p:cNvPicPr preferRelativeResize="0"/>
          <p:nvPr/>
        </p:nvPicPr>
        <p:blipFill rotWithShape="1">
          <a:blip r:embed="rId2">
            <a:alphaModFix/>
          </a:blip>
          <a:srcRect t="1830" b="1830"/>
          <a:stretch/>
        </p:blipFill>
        <p:spPr>
          <a:xfrm>
            <a:off x="429768" y="2701248"/>
            <a:ext cx="785566" cy="606900"/>
          </a:xfrm>
          <a:prstGeom prst="rect">
            <a:avLst/>
          </a:prstGeom>
          <a:noFill/>
          <a:ln>
            <a:noFill/>
          </a:ln>
        </p:spPr>
      </p:pic>
      <p:pic>
        <p:nvPicPr>
          <p:cNvPr id="1601" name="Google Shape;1601;p84"/>
          <p:cNvPicPr preferRelativeResize="0"/>
          <p:nvPr/>
        </p:nvPicPr>
        <p:blipFill rotWithShape="1">
          <a:blip r:embed="rId3">
            <a:alphaModFix/>
          </a:blip>
          <a:srcRect t="228" b="238"/>
          <a:stretch/>
        </p:blipFill>
        <p:spPr>
          <a:xfrm>
            <a:off x="429768" y="3392773"/>
            <a:ext cx="785566" cy="606900"/>
          </a:xfrm>
          <a:prstGeom prst="rect">
            <a:avLst/>
          </a:prstGeom>
          <a:noFill/>
          <a:ln>
            <a:noFill/>
          </a:ln>
        </p:spPr>
      </p:pic>
      <p:pic>
        <p:nvPicPr>
          <p:cNvPr id="1602" name="Google Shape;1602;p84"/>
          <p:cNvPicPr preferRelativeResize="0"/>
          <p:nvPr/>
        </p:nvPicPr>
        <p:blipFill rotWithShape="1">
          <a:blip r:embed="rId2">
            <a:alphaModFix/>
          </a:blip>
          <a:srcRect t="1830" b="1830"/>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32. Bullets 1–5 (Green/Yellow)">
  <p:cSld name="CUSTOM_2_7_1_4_1_2">
    <p:spTree>
      <p:nvGrpSpPr>
        <p:cNvPr id="1" name="Shape 1603"/>
        <p:cNvGrpSpPr/>
        <p:nvPr/>
      </p:nvGrpSpPr>
      <p:grpSpPr>
        <a:xfrm>
          <a:off x="0" y="0"/>
          <a:ext cx="0" cy="0"/>
          <a:chOff x="0" y="0"/>
          <a:chExt cx="0" cy="0"/>
        </a:xfrm>
      </p:grpSpPr>
      <p:sp>
        <p:nvSpPr>
          <p:cNvPr id="1604" name="Google Shape;1604;p85"/>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8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06" name="Google Shape;1606;p8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607" name="Google Shape;1607;p8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608" name="Google Shape;1608;p8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609" name="Google Shape;1609;p8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610" name="Google Shape;1610;p8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11" name="Google Shape;1611;p85"/>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12" name="Google Shape;1612;p85"/>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85"/>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85"/>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85"/>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16" name="Google Shape;1616;p85"/>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17" name="Google Shape;1617;p85"/>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18" name="Google Shape;1618;p85"/>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85"/>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620" name="Google Shape;1620;p85"/>
          <p:cNvPicPr preferRelativeResize="0"/>
          <p:nvPr/>
        </p:nvPicPr>
        <p:blipFill rotWithShape="1">
          <a:blip r:embed="rId2">
            <a:alphaModFix/>
          </a:blip>
          <a:srcRect t="1830" b="1830"/>
          <a:stretch/>
        </p:blipFill>
        <p:spPr>
          <a:xfrm>
            <a:off x="429768" y="1314036"/>
            <a:ext cx="785567" cy="606900"/>
          </a:xfrm>
          <a:prstGeom prst="rect">
            <a:avLst/>
          </a:prstGeom>
          <a:noFill/>
          <a:ln>
            <a:noFill/>
          </a:ln>
        </p:spPr>
      </p:pic>
      <p:pic>
        <p:nvPicPr>
          <p:cNvPr id="1621" name="Google Shape;1621;p85"/>
          <p:cNvPicPr preferRelativeResize="0"/>
          <p:nvPr/>
        </p:nvPicPr>
        <p:blipFill rotWithShape="1">
          <a:blip r:embed="rId2">
            <a:alphaModFix/>
          </a:blip>
          <a:srcRect t="1830" b="1830"/>
          <a:stretch/>
        </p:blipFill>
        <p:spPr>
          <a:xfrm>
            <a:off x="429768" y="2010348"/>
            <a:ext cx="785567" cy="606900"/>
          </a:xfrm>
          <a:prstGeom prst="rect">
            <a:avLst/>
          </a:prstGeom>
          <a:noFill/>
          <a:ln>
            <a:noFill/>
          </a:ln>
        </p:spPr>
      </p:pic>
      <p:pic>
        <p:nvPicPr>
          <p:cNvPr id="1622" name="Google Shape;1622;p85"/>
          <p:cNvPicPr preferRelativeResize="0"/>
          <p:nvPr/>
        </p:nvPicPr>
        <p:blipFill rotWithShape="1">
          <a:blip r:embed="rId2">
            <a:alphaModFix/>
          </a:blip>
          <a:srcRect t="1830" b="1830"/>
          <a:stretch/>
        </p:blipFill>
        <p:spPr>
          <a:xfrm>
            <a:off x="429768" y="2701248"/>
            <a:ext cx="785566" cy="606900"/>
          </a:xfrm>
          <a:prstGeom prst="rect">
            <a:avLst/>
          </a:prstGeom>
          <a:noFill/>
          <a:ln>
            <a:noFill/>
          </a:ln>
        </p:spPr>
      </p:pic>
      <p:pic>
        <p:nvPicPr>
          <p:cNvPr id="1623" name="Google Shape;1623;p85"/>
          <p:cNvPicPr preferRelativeResize="0"/>
          <p:nvPr/>
        </p:nvPicPr>
        <p:blipFill rotWithShape="1">
          <a:blip r:embed="rId2">
            <a:alphaModFix/>
          </a:blip>
          <a:srcRect t="1830" b="1830"/>
          <a:stretch/>
        </p:blipFill>
        <p:spPr>
          <a:xfrm>
            <a:off x="429768" y="3392773"/>
            <a:ext cx="785567" cy="606900"/>
          </a:xfrm>
          <a:prstGeom prst="rect">
            <a:avLst/>
          </a:prstGeom>
          <a:noFill/>
          <a:ln>
            <a:noFill/>
          </a:ln>
        </p:spPr>
      </p:pic>
      <p:pic>
        <p:nvPicPr>
          <p:cNvPr id="1624" name="Google Shape;1624;p85"/>
          <p:cNvPicPr preferRelativeResize="0"/>
          <p:nvPr/>
        </p:nvPicPr>
        <p:blipFill rotWithShape="1">
          <a:blip r:embed="rId2">
            <a:alphaModFix/>
          </a:blip>
          <a:srcRect t="1830" b="1830"/>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33. Bullets 1–5 (Gray)">
  <p:cSld name="CUSTOM_2_7_1_4_1_1">
    <p:spTree>
      <p:nvGrpSpPr>
        <p:cNvPr id="1" name="Shape 1625"/>
        <p:cNvGrpSpPr/>
        <p:nvPr/>
      </p:nvGrpSpPr>
      <p:grpSpPr>
        <a:xfrm>
          <a:off x="0" y="0"/>
          <a:ext cx="0" cy="0"/>
          <a:chOff x="0" y="0"/>
          <a:chExt cx="0" cy="0"/>
        </a:xfrm>
      </p:grpSpPr>
      <p:sp>
        <p:nvSpPr>
          <p:cNvPr id="1626" name="Google Shape;1626;p86"/>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8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28" name="Google Shape;1628;p8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629" name="Google Shape;1629;p8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630" name="Google Shape;1630;p8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631" name="Google Shape;1631;p8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632" name="Google Shape;1632;p8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33" name="Google Shape;1633;p86"/>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34" name="Google Shape;1634;p86"/>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86"/>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86"/>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86"/>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38" name="Google Shape;1638;p86"/>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39" name="Google Shape;1639;p86"/>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40" name="Google Shape;1640;p86"/>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86"/>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642" name="Google Shape;1642;p86"/>
          <p:cNvPicPr preferRelativeResize="0"/>
          <p:nvPr/>
        </p:nvPicPr>
        <p:blipFill rotWithShape="1">
          <a:blip r:embed="rId2">
            <a:alphaModFix/>
          </a:blip>
          <a:srcRect t="1774" b="1765"/>
          <a:stretch/>
        </p:blipFill>
        <p:spPr>
          <a:xfrm>
            <a:off x="429768" y="1314036"/>
            <a:ext cx="785567" cy="606900"/>
          </a:xfrm>
          <a:prstGeom prst="rect">
            <a:avLst/>
          </a:prstGeom>
          <a:noFill/>
          <a:ln>
            <a:noFill/>
          </a:ln>
        </p:spPr>
      </p:pic>
      <p:pic>
        <p:nvPicPr>
          <p:cNvPr id="1643" name="Google Shape;1643;p86"/>
          <p:cNvPicPr preferRelativeResize="0"/>
          <p:nvPr/>
        </p:nvPicPr>
        <p:blipFill rotWithShape="1">
          <a:blip r:embed="rId2">
            <a:alphaModFix/>
          </a:blip>
          <a:srcRect t="1774" b="1765"/>
          <a:stretch/>
        </p:blipFill>
        <p:spPr>
          <a:xfrm>
            <a:off x="429768" y="2010348"/>
            <a:ext cx="785566" cy="606900"/>
          </a:xfrm>
          <a:prstGeom prst="rect">
            <a:avLst/>
          </a:prstGeom>
          <a:noFill/>
          <a:ln>
            <a:noFill/>
          </a:ln>
        </p:spPr>
      </p:pic>
      <p:pic>
        <p:nvPicPr>
          <p:cNvPr id="1644" name="Google Shape;1644;p86"/>
          <p:cNvPicPr preferRelativeResize="0"/>
          <p:nvPr/>
        </p:nvPicPr>
        <p:blipFill rotWithShape="1">
          <a:blip r:embed="rId2">
            <a:alphaModFix/>
          </a:blip>
          <a:srcRect t="1774" b="1765"/>
          <a:stretch/>
        </p:blipFill>
        <p:spPr>
          <a:xfrm>
            <a:off x="429768" y="2701248"/>
            <a:ext cx="785566" cy="606900"/>
          </a:xfrm>
          <a:prstGeom prst="rect">
            <a:avLst/>
          </a:prstGeom>
          <a:noFill/>
          <a:ln>
            <a:noFill/>
          </a:ln>
        </p:spPr>
      </p:pic>
      <p:pic>
        <p:nvPicPr>
          <p:cNvPr id="1645" name="Google Shape;1645;p86"/>
          <p:cNvPicPr preferRelativeResize="0"/>
          <p:nvPr/>
        </p:nvPicPr>
        <p:blipFill rotWithShape="1">
          <a:blip r:embed="rId2">
            <a:alphaModFix/>
          </a:blip>
          <a:srcRect t="1774" b="1765"/>
          <a:stretch/>
        </p:blipFill>
        <p:spPr>
          <a:xfrm>
            <a:off x="429768" y="3392773"/>
            <a:ext cx="785566" cy="606900"/>
          </a:xfrm>
          <a:prstGeom prst="rect">
            <a:avLst/>
          </a:prstGeom>
          <a:noFill/>
          <a:ln>
            <a:noFill/>
          </a:ln>
        </p:spPr>
      </p:pic>
      <p:pic>
        <p:nvPicPr>
          <p:cNvPr id="1646" name="Google Shape;1646;p86"/>
          <p:cNvPicPr preferRelativeResize="0"/>
          <p:nvPr/>
        </p:nvPicPr>
        <p:blipFill rotWithShape="1">
          <a:blip r:embed="rId2">
            <a:alphaModFix/>
          </a:blip>
          <a:srcRect t="1774" b="1765"/>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guide id="2" pos="1512">
          <p15:clr>
            <a:srgbClr val="FA7B17"/>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34. Bullets 1–5 (Blue)">
  <p:cSld name="CUSTOM_2_7_1_4_1_1_1">
    <p:spTree>
      <p:nvGrpSpPr>
        <p:cNvPr id="1" name="Shape 1647"/>
        <p:cNvGrpSpPr/>
        <p:nvPr/>
      </p:nvGrpSpPr>
      <p:grpSpPr>
        <a:xfrm>
          <a:off x="0" y="0"/>
          <a:ext cx="0" cy="0"/>
          <a:chOff x="0" y="0"/>
          <a:chExt cx="0" cy="0"/>
        </a:xfrm>
      </p:grpSpPr>
      <p:sp>
        <p:nvSpPr>
          <p:cNvPr id="1648" name="Google Shape;1648;p87"/>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8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50" name="Google Shape;1650;p8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651" name="Google Shape;1651;p8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652" name="Google Shape;1652;p8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653" name="Google Shape;1653;p8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654" name="Google Shape;1654;p8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55" name="Google Shape;1655;p87"/>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56" name="Google Shape;1656;p87"/>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87"/>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87"/>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87"/>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60" name="Google Shape;1660;p87"/>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61" name="Google Shape;1661;p87"/>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62" name="Google Shape;1662;p87"/>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87"/>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664" name="Google Shape;1664;p87"/>
          <p:cNvPicPr preferRelativeResize="0"/>
          <p:nvPr/>
        </p:nvPicPr>
        <p:blipFill rotWithShape="1">
          <a:blip r:embed="rId2">
            <a:alphaModFix/>
          </a:blip>
          <a:srcRect t="475" b="465"/>
          <a:stretch/>
        </p:blipFill>
        <p:spPr>
          <a:xfrm>
            <a:off x="429768" y="1314036"/>
            <a:ext cx="785567" cy="606900"/>
          </a:xfrm>
          <a:prstGeom prst="rect">
            <a:avLst/>
          </a:prstGeom>
          <a:noFill/>
          <a:ln>
            <a:noFill/>
          </a:ln>
        </p:spPr>
      </p:pic>
      <p:pic>
        <p:nvPicPr>
          <p:cNvPr id="1665" name="Google Shape;1665;p87"/>
          <p:cNvPicPr preferRelativeResize="0"/>
          <p:nvPr/>
        </p:nvPicPr>
        <p:blipFill rotWithShape="1">
          <a:blip r:embed="rId2">
            <a:alphaModFix/>
          </a:blip>
          <a:srcRect t="475" b="465"/>
          <a:stretch/>
        </p:blipFill>
        <p:spPr>
          <a:xfrm>
            <a:off x="429768" y="2010348"/>
            <a:ext cx="785566" cy="606900"/>
          </a:xfrm>
          <a:prstGeom prst="rect">
            <a:avLst/>
          </a:prstGeom>
          <a:noFill/>
          <a:ln>
            <a:noFill/>
          </a:ln>
        </p:spPr>
      </p:pic>
      <p:pic>
        <p:nvPicPr>
          <p:cNvPr id="1666" name="Google Shape;1666;p87"/>
          <p:cNvPicPr preferRelativeResize="0"/>
          <p:nvPr/>
        </p:nvPicPr>
        <p:blipFill rotWithShape="1">
          <a:blip r:embed="rId2">
            <a:alphaModFix/>
          </a:blip>
          <a:srcRect t="475" b="465"/>
          <a:stretch/>
        </p:blipFill>
        <p:spPr>
          <a:xfrm>
            <a:off x="429768" y="2701248"/>
            <a:ext cx="785566" cy="606900"/>
          </a:xfrm>
          <a:prstGeom prst="rect">
            <a:avLst/>
          </a:prstGeom>
          <a:noFill/>
          <a:ln>
            <a:noFill/>
          </a:ln>
        </p:spPr>
      </p:pic>
      <p:pic>
        <p:nvPicPr>
          <p:cNvPr id="1667" name="Google Shape;1667;p87"/>
          <p:cNvPicPr preferRelativeResize="0"/>
          <p:nvPr/>
        </p:nvPicPr>
        <p:blipFill rotWithShape="1">
          <a:blip r:embed="rId2">
            <a:alphaModFix/>
          </a:blip>
          <a:srcRect t="475" b="465"/>
          <a:stretch/>
        </p:blipFill>
        <p:spPr>
          <a:xfrm>
            <a:off x="429768" y="3392773"/>
            <a:ext cx="785566" cy="606900"/>
          </a:xfrm>
          <a:prstGeom prst="rect">
            <a:avLst/>
          </a:prstGeom>
          <a:noFill/>
          <a:ln>
            <a:noFill/>
          </a:ln>
        </p:spPr>
      </p:pic>
      <p:pic>
        <p:nvPicPr>
          <p:cNvPr id="1668" name="Google Shape;1668;p87"/>
          <p:cNvPicPr preferRelativeResize="0"/>
          <p:nvPr/>
        </p:nvPicPr>
        <p:blipFill rotWithShape="1">
          <a:blip r:embed="rId2">
            <a:alphaModFix/>
          </a:blip>
          <a:srcRect t="475" b="465"/>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35. Bullets 1–6 (Green)">
  <p:cSld name="CUSTOM_2_7_1_3_1_1_3_1">
    <p:spTree>
      <p:nvGrpSpPr>
        <p:cNvPr id="1" name="Shape 1669"/>
        <p:cNvGrpSpPr/>
        <p:nvPr/>
      </p:nvGrpSpPr>
      <p:grpSpPr>
        <a:xfrm>
          <a:off x="0" y="0"/>
          <a:ext cx="0" cy="0"/>
          <a:chOff x="0" y="0"/>
          <a:chExt cx="0" cy="0"/>
        </a:xfrm>
      </p:grpSpPr>
      <p:sp>
        <p:nvSpPr>
          <p:cNvPr id="1670" name="Google Shape;1670;p88"/>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8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72" name="Google Shape;1672;p8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673" name="Google Shape;1673;p8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674" name="Google Shape;1674;p8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675" name="Google Shape;1675;p8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676" name="Google Shape;1676;p8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77" name="Google Shape;1677;p88"/>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78" name="Google Shape;1678;p88"/>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88"/>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88"/>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88"/>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88"/>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88"/>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84" name="Google Shape;1684;p88"/>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85" name="Google Shape;1685;p88"/>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86" name="Google Shape;1686;p88"/>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87" name="Google Shape;1687;p88"/>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688" name="Google Shape;1688;p88"/>
          <p:cNvPicPr preferRelativeResize="0"/>
          <p:nvPr/>
        </p:nvPicPr>
        <p:blipFill rotWithShape="1">
          <a:blip r:embed="rId2">
            <a:alphaModFix/>
          </a:blip>
          <a:srcRect t="1830" b="1830"/>
          <a:stretch/>
        </p:blipFill>
        <p:spPr>
          <a:xfrm>
            <a:off x="429768" y="1261872"/>
            <a:ext cx="577804" cy="446400"/>
          </a:xfrm>
          <a:prstGeom prst="rect">
            <a:avLst/>
          </a:prstGeom>
          <a:noFill/>
          <a:ln>
            <a:noFill/>
          </a:ln>
        </p:spPr>
      </p:pic>
      <p:pic>
        <p:nvPicPr>
          <p:cNvPr id="1689" name="Google Shape;1689;p88"/>
          <p:cNvPicPr preferRelativeResize="0"/>
          <p:nvPr/>
        </p:nvPicPr>
        <p:blipFill rotWithShape="1">
          <a:blip r:embed="rId3">
            <a:alphaModFix/>
          </a:blip>
          <a:srcRect t="228" b="238"/>
          <a:stretch/>
        </p:blipFill>
        <p:spPr>
          <a:xfrm>
            <a:off x="429768" y="1848847"/>
            <a:ext cx="577805" cy="446400"/>
          </a:xfrm>
          <a:prstGeom prst="rect">
            <a:avLst/>
          </a:prstGeom>
          <a:noFill/>
          <a:ln>
            <a:noFill/>
          </a:ln>
        </p:spPr>
      </p:pic>
      <p:pic>
        <p:nvPicPr>
          <p:cNvPr id="1690" name="Google Shape;1690;p88"/>
          <p:cNvPicPr preferRelativeResize="0"/>
          <p:nvPr/>
        </p:nvPicPr>
        <p:blipFill rotWithShape="1">
          <a:blip r:embed="rId2">
            <a:alphaModFix/>
          </a:blip>
          <a:srcRect t="1830" b="1830"/>
          <a:stretch/>
        </p:blipFill>
        <p:spPr>
          <a:xfrm>
            <a:off x="429768" y="2439922"/>
            <a:ext cx="577804" cy="446400"/>
          </a:xfrm>
          <a:prstGeom prst="rect">
            <a:avLst/>
          </a:prstGeom>
          <a:noFill/>
          <a:ln>
            <a:noFill/>
          </a:ln>
        </p:spPr>
      </p:pic>
      <p:pic>
        <p:nvPicPr>
          <p:cNvPr id="1691" name="Google Shape;1691;p88"/>
          <p:cNvPicPr preferRelativeResize="0"/>
          <p:nvPr/>
        </p:nvPicPr>
        <p:blipFill rotWithShape="1">
          <a:blip r:embed="rId3">
            <a:alphaModFix/>
          </a:blip>
          <a:srcRect t="228" b="238"/>
          <a:stretch/>
        </p:blipFill>
        <p:spPr>
          <a:xfrm>
            <a:off x="429768" y="3040985"/>
            <a:ext cx="577805" cy="446400"/>
          </a:xfrm>
          <a:prstGeom prst="rect">
            <a:avLst/>
          </a:prstGeom>
          <a:noFill/>
          <a:ln>
            <a:noFill/>
          </a:ln>
        </p:spPr>
      </p:pic>
      <p:pic>
        <p:nvPicPr>
          <p:cNvPr id="1692" name="Google Shape;1692;p88"/>
          <p:cNvPicPr preferRelativeResize="0"/>
          <p:nvPr/>
        </p:nvPicPr>
        <p:blipFill rotWithShape="1">
          <a:blip r:embed="rId2">
            <a:alphaModFix/>
          </a:blip>
          <a:srcRect t="1830" b="1830"/>
          <a:stretch/>
        </p:blipFill>
        <p:spPr>
          <a:xfrm>
            <a:off x="429768" y="3622122"/>
            <a:ext cx="577804" cy="446400"/>
          </a:xfrm>
          <a:prstGeom prst="rect">
            <a:avLst/>
          </a:prstGeom>
          <a:noFill/>
          <a:ln>
            <a:noFill/>
          </a:ln>
        </p:spPr>
      </p:pic>
      <p:pic>
        <p:nvPicPr>
          <p:cNvPr id="1693" name="Google Shape;1693;p88"/>
          <p:cNvPicPr preferRelativeResize="0"/>
          <p:nvPr/>
        </p:nvPicPr>
        <p:blipFill rotWithShape="1">
          <a:blip r:embed="rId3">
            <a:alphaModFix/>
          </a:blip>
          <a:srcRect t="228" b="238"/>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36. Bullets 1–6 (Yellow/Green)">
  <p:cSld name="CUSTOM_2_7_1_3_1_1_3_2">
    <p:spTree>
      <p:nvGrpSpPr>
        <p:cNvPr id="1" name="Shape 1694"/>
        <p:cNvGrpSpPr/>
        <p:nvPr/>
      </p:nvGrpSpPr>
      <p:grpSpPr>
        <a:xfrm>
          <a:off x="0" y="0"/>
          <a:ext cx="0" cy="0"/>
          <a:chOff x="0" y="0"/>
          <a:chExt cx="0" cy="0"/>
        </a:xfrm>
      </p:grpSpPr>
      <p:sp>
        <p:nvSpPr>
          <p:cNvPr id="1695" name="Google Shape;1695;p89"/>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8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97" name="Google Shape;1697;p8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698" name="Google Shape;1698;p8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699" name="Google Shape;1699;p8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700" name="Google Shape;1700;p8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701" name="Google Shape;1701;p8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02" name="Google Shape;1702;p89"/>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03" name="Google Shape;1703;p89"/>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89"/>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89"/>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89"/>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89"/>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89"/>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09" name="Google Shape;1709;p89"/>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10" name="Google Shape;1710;p89"/>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11" name="Google Shape;1711;p89"/>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12" name="Google Shape;1712;p89"/>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713" name="Google Shape;1713;p89"/>
          <p:cNvPicPr preferRelativeResize="0"/>
          <p:nvPr/>
        </p:nvPicPr>
        <p:blipFill rotWithShape="1">
          <a:blip r:embed="rId2">
            <a:alphaModFix/>
          </a:blip>
          <a:srcRect t="1830" b="1830"/>
          <a:stretch/>
        </p:blipFill>
        <p:spPr>
          <a:xfrm>
            <a:off x="429768" y="1261872"/>
            <a:ext cx="577804" cy="446400"/>
          </a:xfrm>
          <a:prstGeom prst="rect">
            <a:avLst/>
          </a:prstGeom>
          <a:noFill/>
          <a:ln>
            <a:noFill/>
          </a:ln>
        </p:spPr>
      </p:pic>
      <p:pic>
        <p:nvPicPr>
          <p:cNvPr id="1714" name="Google Shape;1714;p89"/>
          <p:cNvPicPr preferRelativeResize="0"/>
          <p:nvPr/>
        </p:nvPicPr>
        <p:blipFill rotWithShape="1">
          <a:blip r:embed="rId2">
            <a:alphaModFix/>
          </a:blip>
          <a:srcRect t="1830" b="1830"/>
          <a:stretch/>
        </p:blipFill>
        <p:spPr>
          <a:xfrm>
            <a:off x="429768" y="1848847"/>
            <a:ext cx="577804" cy="446400"/>
          </a:xfrm>
          <a:prstGeom prst="rect">
            <a:avLst/>
          </a:prstGeom>
          <a:noFill/>
          <a:ln>
            <a:noFill/>
          </a:ln>
        </p:spPr>
      </p:pic>
      <p:pic>
        <p:nvPicPr>
          <p:cNvPr id="1715" name="Google Shape;1715;p89"/>
          <p:cNvPicPr preferRelativeResize="0"/>
          <p:nvPr/>
        </p:nvPicPr>
        <p:blipFill rotWithShape="1">
          <a:blip r:embed="rId2">
            <a:alphaModFix/>
          </a:blip>
          <a:srcRect t="1830" b="1830"/>
          <a:stretch/>
        </p:blipFill>
        <p:spPr>
          <a:xfrm>
            <a:off x="429768" y="2439922"/>
            <a:ext cx="577804" cy="446400"/>
          </a:xfrm>
          <a:prstGeom prst="rect">
            <a:avLst/>
          </a:prstGeom>
          <a:noFill/>
          <a:ln>
            <a:noFill/>
          </a:ln>
        </p:spPr>
      </p:pic>
      <p:pic>
        <p:nvPicPr>
          <p:cNvPr id="1716" name="Google Shape;1716;p89"/>
          <p:cNvPicPr preferRelativeResize="0"/>
          <p:nvPr/>
        </p:nvPicPr>
        <p:blipFill rotWithShape="1">
          <a:blip r:embed="rId2">
            <a:alphaModFix/>
          </a:blip>
          <a:srcRect t="1830" b="1830"/>
          <a:stretch/>
        </p:blipFill>
        <p:spPr>
          <a:xfrm>
            <a:off x="429768" y="3040985"/>
            <a:ext cx="577804" cy="446400"/>
          </a:xfrm>
          <a:prstGeom prst="rect">
            <a:avLst/>
          </a:prstGeom>
          <a:noFill/>
          <a:ln>
            <a:noFill/>
          </a:ln>
        </p:spPr>
      </p:pic>
      <p:pic>
        <p:nvPicPr>
          <p:cNvPr id="1717" name="Google Shape;1717;p89"/>
          <p:cNvPicPr preferRelativeResize="0"/>
          <p:nvPr/>
        </p:nvPicPr>
        <p:blipFill rotWithShape="1">
          <a:blip r:embed="rId2">
            <a:alphaModFix/>
          </a:blip>
          <a:srcRect t="1830" b="1830"/>
          <a:stretch/>
        </p:blipFill>
        <p:spPr>
          <a:xfrm>
            <a:off x="429768" y="3622122"/>
            <a:ext cx="577804" cy="446400"/>
          </a:xfrm>
          <a:prstGeom prst="rect">
            <a:avLst/>
          </a:prstGeom>
          <a:noFill/>
          <a:ln>
            <a:noFill/>
          </a:ln>
        </p:spPr>
      </p:pic>
      <p:pic>
        <p:nvPicPr>
          <p:cNvPr id="1718" name="Google Shape;1718;p89"/>
          <p:cNvPicPr preferRelativeResize="0"/>
          <p:nvPr/>
        </p:nvPicPr>
        <p:blipFill rotWithShape="1">
          <a:blip r:embed="rId2">
            <a:alphaModFix/>
          </a:blip>
          <a:srcRect t="1830" b="1830"/>
          <a:stretch/>
        </p:blipFill>
        <p:spPr>
          <a:xfrm>
            <a:off x="429768" y="4203272"/>
            <a:ext cx="577804"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37. Bullets 1–6 (Gray)">
  <p:cSld name="CUSTOM_2_7_1_3_1_1_3_3">
    <p:spTree>
      <p:nvGrpSpPr>
        <p:cNvPr id="1" name="Shape 1719"/>
        <p:cNvGrpSpPr/>
        <p:nvPr/>
      </p:nvGrpSpPr>
      <p:grpSpPr>
        <a:xfrm>
          <a:off x="0" y="0"/>
          <a:ext cx="0" cy="0"/>
          <a:chOff x="0" y="0"/>
          <a:chExt cx="0" cy="0"/>
        </a:xfrm>
      </p:grpSpPr>
      <p:sp>
        <p:nvSpPr>
          <p:cNvPr id="1720" name="Google Shape;1720;p90"/>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9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22" name="Google Shape;1722;p9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723" name="Google Shape;1723;p9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724" name="Google Shape;1724;p9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725" name="Google Shape;1725;p9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726" name="Google Shape;1726;p9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27" name="Google Shape;1727;p90"/>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28" name="Google Shape;1728;p90"/>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90"/>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90"/>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90"/>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90"/>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90"/>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34" name="Google Shape;1734;p90"/>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35" name="Google Shape;1735;p90"/>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36" name="Google Shape;1736;p90"/>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37" name="Google Shape;1737;p90"/>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738" name="Google Shape;1738;p90"/>
          <p:cNvPicPr preferRelativeResize="0"/>
          <p:nvPr/>
        </p:nvPicPr>
        <p:blipFill rotWithShape="1">
          <a:blip r:embed="rId2">
            <a:alphaModFix/>
          </a:blip>
          <a:srcRect t="1774" b="1765"/>
          <a:stretch/>
        </p:blipFill>
        <p:spPr>
          <a:xfrm>
            <a:off x="429768" y="1261872"/>
            <a:ext cx="577805" cy="446400"/>
          </a:xfrm>
          <a:prstGeom prst="rect">
            <a:avLst/>
          </a:prstGeom>
          <a:noFill/>
          <a:ln>
            <a:noFill/>
          </a:ln>
        </p:spPr>
      </p:pic>
      <p:pic>
        <p:nvPicPr>
          <p:cNvPr id="1739" name="Google Shape;1739;p90"/>
          <p:cNvPicPr preferRelativeResize="0"/>
          <p:nvPr/>
        </p:nvPicPr>
        <p:blipFill rotWithShape="1">
          <a:blip r:embed="rId2">
            <a:alphaModFix/>
          </a:blip>
          <a:srcRect t="1774" b="1765"/>
          <a:stretch/>
        </p:blipFill>
        <p:spPr>
          <a:xfrm>
            <a:off x="429768" y="1848847"/>
            <a:ext cx="577805" cy="446400"/>
          </a:xfrm>
          <a:prstGeom prst="rect">
            <a:avLst/>
          </a:prstGeom>
          <a:noFill/>
          <a:ln>
            <a:noFill/>
          </a:ln>
        </p:spPr>
      </p:pic>
      <p:pic>
        <p:nvPicPr>
          <p:cNvPr id="1740" name="Google Shape;1740;p90"/>
          <p:cNvPicPr preferRelativeResize="0"/>
          <p:nvPr/>
        </p:nvPicPr>
        <p:blipFill rotWithShape="1">
          <a:blip r:embed="rId2">
            <a:alphaModFix/>
          </a:blip>
          <a:srcRect t="1774" b="1765"/>
          <a:stretch/>
        </p:blipFill>
        <p:spPr>
          <a:xfrm>
            <a:off x="429768" y="2439922"/>
            <a:ext cx="577805" cy="446400"/>
          </a:xfrm>
          <a:prstGeom prst="rect">
            <a:avLst/>
          </a:prstGeom>
          <a:noFill/>
          <a:ln>
            <a:noFill/>
          </a:ln>
        </p:spPr>
      </p:pic>
      <p:pic>
        <p:nvPicPr>
          <p:cNvPr id="1741" name="Google Shape;1741;p90"/>
          <p:cNvPicPr preferRelativeResize="0"/>
          <p:nvPr/>
        </p:nvPicPr>
        <p:blipFill rotWithShape="1">
          <a:blip r:embed="rId2">
            <a:alphaModFix/>
          </a:blip>
          <a:srcRect t="1774" b="1765"/>
          <a:stretch/>
        </p:blipFill>
        <p:spPr>
          <a:xfrm>
            <a:off x="429768" y="3040985"/>
            <a:ext cx="577805" cy="446400"/>
          </a:xfrm>
          <a:prstGeom prst="rect">
            <a:avLst/>
          </a:prstGeom>
          <a:noFill/>
          <a:ln>
            <a:noFill/>
          </a:ln>
        </p:spPr>
      </p:pic>
      <p:pic>
        <p:nvPicPr>
          <p:cNvPr id="1742" name="Google Shape;1742;p90"/>
          <p:cNvPicPr preferRelativeResize="0"/>
          <p:nvPr/>
        </p:nvPicPr>
        <p:blipFill rotWithShape="1">
          <a:blip r:embed="rId2">
            <a:alphaModFix/>
          </a:blip>
          <a:srcRect t="1774" b="1765"/>
          <a:stretch/>
        </p:blipFill>
        <p:spPr>
          <a:xfrm>
            <a:off x="429768" y="3622122"/>
            <a:ext cx="577805" cy="446400"/>
          </a:xfrm>
          <a:prstGeom prst="rect">
            <a:avLst/>
          </a:prstGeom>
          <a:noFill/>
          <a:ln>
            <a:noFill/>
          </a:ln>
        </p:spPr>
      </p:pic>
      <p:pic>
        <p:nvPicPr>
          <p:cNvPr id="1743" name="Google Shape;1743;p90"/>
          <p:cNvPicPr preferRelativeResize="0"/>
          <p:nvPr/>
        </p:nvPicPr>
        <p:blipFill rotWithShape="1">
          <a:blip r:embed="rId2">
            <a:alphaModFix/>
          </a:blip>
          <a:srcRect t="1774" b="1765"/>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38. Bullets 1–6 (Blue)">
  <p:cSld name="CUSTOM_2_7_1_3_1_1_3_2_1">
    <p:spTree>
      <p:nvGrpSpPr>
        <p:cNvPr id="1" name="Shape 1744"/>
        <p:cNvGrpSpPr/>
        <p:nvPr/>
      </p:nvGrpSpPr>
      <p:grpSpPr>
        <a:xfrm>
          <a:off x="0" y="0"/>
          <a:ext cx="0" cy="0"/>
          <a:chOff x="0" y="0"/>
          <a:chExt cx="0" cy="0"/>
        </a:xfrm>
      </p:grpSpPr>
      <p:sp>
        <p:nvSpPr>
          <p:cNvPr id="1745" name="Google Shape;1745;p91"/>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9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47" name="Google Shape;1747;p9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748" name="Google Shape;1748;p9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749" name="Google Shape;1749;p9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750" name="Google Shape;1750;p9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751" name="Google Shape;1751;p9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52" name="Google Shape;1752;p91"/>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53" name="Google Shape;1753;p91"/>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91"/>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91"/>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91"/>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91"/>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91"/>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59" name="Google Shape;1759;p91"/>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60" name="Google Shape;1760;p91"/>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61" name="Google Shape;1761;p91"/>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62" name="Google Shape;1762;p91"/>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763" name="Google Shape;1763;p91"/>
          <p:cNvPicPr preferRelativeResize="0"/>
          <p:nvPr/>
        </p:nvPicPr>
        <p:blipFill rotWithShape="1">
          <a:blip r:embed="rId2">
            <a:alphaModFix/>
          </a:blip>
          <a:srcRect t="465" b="475"/>
          <a:stretch/>
        </p:blipFill>
        <p:spPr>
          <a:xfrm>
            <a:off x="429768" y="1261872"/>
            <a:ext cx="577805" cy="446400"/>
          </a:xfrm>
          <a:prstGeom prst="rect">
            <a:avLst/>
          </a:prstGeom>
          <a:noFill/>
          <a:ln>
            <a:noFill/>
          </a:ln>
        </p:spPr>
      </p:pic>
      <p:pic>
        <p:nvPicPr>
          <p:cNvPr id="1764" name="Google Shape;1764;p91"/>
          <p:cNvPicPr preferRelativeResize="0"/>
          <p:nvPr/>
        </p:nvPicPr>
        <p:blipFill rotWithShape="1">
          <a:blip r:embed="rId2">
            <a:alphaModFix/>
          </a:blip>
          <a:srcRect t="465" b="475"/>
          <a:stretch/>
        </p:blipFill>
        <p:spPr>
          <a:xfrm>
            <a:off x="429768" y="1848847"/>
            <a:ext cx="577805" cy="446400"/>
          </a:xfrm>
          <a:prstGeom prst="rect">
            <a:avLst/>
          </a:prstGeom>
          <a:noFill/>
          <a:ln>
            <a:noFill/>
          </a:ln>
        </p:spPr>
      </p:pic>
      <p:pic>
        <p:nvPicPr>
          <p:cNvPr id="1765" name="Google Shape;1765;p91"/>
          <p:cNvPicPr preferRelativeResize="0"/>
          <p:nvPr/>
        </p:nvPicPr>
        <p:blipFill rotWithShape="1">
          <a:blip r:embed="rId2">
            <a:alphaModFix/>
          </a:blip>
          <a:srcRect t="465" b="475"/>
          <a:stretch/>
        </p:blipFill>
        <p:spPr>
          <a:xfrm>
            <a:off x="429768" y="2439922"/>
            <a:ext cx="577805" cy="446400"/>
          </a:xfrm>
          <a:prstGeom prst="rect">
            <a:avLst/>
          </a:prstGeom>
          <a:noFill/>
          <a:ln>
            <a:noFill/>
          </a:ln>
        </p:spPr>
      </p:pic>
      <p:pic>
        <p:nvPicPr>
          <p:cNvPr id="1766" name="Google Shape;1766;p91"/>
          <p:cNvPicPr preferRelativeResize="0"/>
          <p:nvPr/>
        </p:nvPicPr>
        <p:blipFill rotWithShape="1">
          <a:blip r:embed="rId2">
            <a:alphaModFix/>
          </a:blip>
          <a:srcRect t="465" b="475"/>
          <a:stretch/>
        </p:blipFill>
        <p:spPr>
          <a:xfrm>
            <a:off x="429768" y="3040985"/>
            <a:ext cx="577805" cy="446400"/>
          </a:xfrm>
          <a:prstGeom prst="rect">
            <a:avLst/>
          </a:prstGeom>
          <a:noFill/>
          <a:ln>
            <a:noFill/>
          </a:ln>
        </p:spPr>
      </p:pic>
      <p:pic>
        <p:nvPicPr>
          <p:cNvPr id="1767" name="Google Shape;1767;p91"/>
          <p:cNvPicPr preferRelativeResize="0"/>
          <p:nvPr/>
        </p:nvPicPr>
        <p:blipFill rotWithShape="1">
          <a:blip r:embed="rId2">
            <a:alphaModFix/>
          </a:blip>
          <a:srcRect t="465" b="475"/>
          <a:stretch/>
        </p:blipFill>
        <p:spPr>
          <a:xfrm>
            <a:off x="429768" y="3622122"/>
            <a:ext cx="577805" cy="446400"/>
          </a:xfrm>
          <a:prstGeom prst="rect">
            <a:avLst/>
          </a:prstGeom>
          <a:noFill/>
          <a:ln>
            <a:noFill/>
          </a:ln>
        </p:spPr>
      </p:pic>
      <p:pic>
        <p:nvPicPr>
          <p:cNvPr id="1768" name="Google Shape;1768;p91"/>
          <p:cNvPicPr preferRelativeResize="0"/>
          <p:nvPr/>
        </p:nvPicPr>
        <p:blipFill rotWithShape="1">
          <a:blip r:embed="rId2">
            <a:alphaModFix/>
          </a:blip>
          <a:srcRect t="465" b="475"/>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9. Call Attention Slide">
  <p:cSld name="CUSTOM_2_3_1_1_3_1_1_2_1_1">
    <p:spTree>
      <p:nvGrpSpPr>
        <p:cNvPr id="1" name="Shape 76"/>
        <p:cNvGrpSpPr/>
        <p:nvPr/>
      </p:nvGrpSpPr>
      <p:grpSpPr>
        <a:xfrm>
          <a:off x="0" y="0"/>
          <a:ext cx="0" cy="0"/>
          <a:chOff x="0" y="0"/>
          <a:chExt cx="0" cy="0"/>
        </a:xfrm>
      </p:grpSpPr>
      <p:pic>
        <p:nvPicPr>
          <p:cNvPr id="77" name="Google Shape;77;p10"/>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78" name="Google Shape;78;p10"/>
          <p:cNvSpPr txBox="1">
            <a:spLocks noGrp="1"/>
          </p:cNvSpPr>
          <p:nvPr>
            <p:ph type="title"/>
          </p:nvPr>
        </p:nvSpPr>
        <p:spPr>
          <a:xfrm>
            <a:off x="2544050" y="1545675"/>
            <a:ext cx="5770200" cy="2430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36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9" name="Google Shape;79;p10"/>
          <p:cNvPicPr preferRelativeResize="0"/>
          <p:nvPr/>
        </p:nvPicPr>
        <p:blipFill rotWithShape="1">
          <a:blip r:embed="rId3">
            <a:alphaModFix/>
          </a:blip>
          <a:srcRect l="139" r="149"/>
          <a:stretch/>
        </p:blipFill>
        <p:spPr>
          <a:xfrm>
            <a:off x="1258175" y="1332825"/>
            <a:ext cx="1371601" cy="2002535"/>
          </a:xfrm>
          <a:prstGeom prst="rect">
            <a:avLst/>
          </a:prstGeom>
          <a:noFill/>
          <a:ln>
            <a:noFill/>
          </a:ln>
        </p:spPr>
      </p:pic>
      <p:sp>
        <p:nvSpPr>
          <p:cNvPr id="80" name="Google Shape;80;p1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81" name="Google Shape;81;p10"/>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39. Bullets 1–7 (Green)">
  <p:cSld name="CUSTOM_2_7_1_3_1_1_1_2">
    <p:spTree>
      <p:nvGrpSpPr>
        <p:cNvPr id="1" name="Shape 1769"/>
        <p:cNvGrpSpPr/>
        <p:nvPr/>
      </p:nvGrpSpPr>
      <p:grpSpPr>
        <a:xfrm>
          <a:off x="0" y="0"/>
          <a:ext cx="0" cy="0"/>
          <a:chOff x="0" y="0"/>
          <a:chExt cx="0" cy="0"/>
        </a:xfrm>
      </p:grpSpPr>
      <p:sp>
        <p:nvSpPr>
          <p:cNvPr id="1770" name="Google Shape;1770;p92"/>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9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72" name="Google Shape;1772;p9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773" name="Google Shape;1773;p9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774" name="Google Shape;1774;p9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775" name="Google Shape;1775;p9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776" name="Google Shape;1776;p9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77" name="Google Shape;1777;p92"/>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78" name="Google Shape;1778;p92"/>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92"/>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80" name="Google Shape;1780;p92"/>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92"/>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82" name="Google Shape;1782;p92"/>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92"/>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84" name="Google Shape;1784;p92"/>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92"/>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86" name="Google Shape;1786;p92"/>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92"/>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88" name="Google Shape;1788;p92"/>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92"/>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790" name="Google Shape;1790;p92"/>
          <p:cNvPicPr preferRelativeResize="0"/>
          <p:nvPr/>
        </p:nvPicPr>
        <p:blipFill rotWithShape="1">
          <a:blip r:embed="rId2">
            <a:alphaModFix/>
          </a:blip>
          <a:srcRect t="1830" b="1830"/>
          <a:stretch/>
        </p:blipFill>
        <p:spPr>
          <a:xfrm>
            <a:off x="429768" y="1171588"/>
            <a:ext cx="521208" cy="396118"/>
          </a:xfrm>
          <a:prstGeom prst="rect">
            <a:avLst/>
          </a:prstGeom>
          <a:noFill/>
          <a:ln>
            <a:noFill/>
          </a:ln>
        </p:spPr>
      </p:pic>
      <p:pic>
        <p:nvPicPr>
          <p:cNvPr id="1791" name="Google Shape;1791;p92"/>
          <p:cNvPicPr preferRelativeResize="0"/>
          <p:nvPr/>
        </p:nvPicPr>
        <p:blipFill rotWithShape="1">
          <a:blip r:embed="rId3">
            <a:alphaModFix/>
          </a:blip>
          <a:srcRect t="1047" b="1037"/>
          <a:stretch/>
        </p:blipFill>
        <p:spPr>
          <a:xfrm>
            <a:off x="429768" y="1709650"/>
            <a:ext cx="521208" cy="396118"/>
          </a:xfrm>
          <a:prstGeom prst="rect">
            <a:avLst/>
          </a:prstGeom>
          <a:noFill/>
          <a:ln>
            <a:noFill/>
          </a:ln>
        </p:spPr>
      </p:pic>
      <p:pic>
        <p:nvPicPr>
          <p:cNvPr id="1792" name="Google Shape;1792;p92"/>
          <p:cNvPicPr preferRelativeResize="0"/>
          <p:nvPr/>
        </p:nvPicPr>
        <p:blipFill rotWithShape="1">
          <a:blip r:embed="rId2">
            <a:alphaModFix/>
          </a:blip>
          <a:srcRect t="1830" b="1830"/>
          <a:stretch/>
        </p:blipFill>
        <p:spPr>
          <a:xfrm>
            <a:off x="429768" y="2205600"/>
            <a:ext cx="521208" cy="396118"/>
          </a:xfrm>
          <a:prstGeom prst="rect">
            <a:avLst/>
          </a:prstGeom>
          <a:noFill/>
          <a:ln>
            <a:noFill/>
          </a:ln>
        </p:spPr>
      </p:pic>
      <p:pic>
        <p:nvPicPr>
          <p:cNvPr id="1793" name="Google Shape;1793;p92"/>
          <p:cNvPicPr preferRelativeResize="0"/>
          <p:nvPr/>
        </p:nvPicPr>
        <p:blipFill rotWithShape="1">
          <a:blip r:embed="rId3">
            <a:alphaModFix/>
          </a:blip>
          <a:srcRect t="1047" b="1037"/>
          <a:stretch/>
        </p:blipFill>
        <p:spPr>
          <a:xfrm>
            <a:off x="429768" y="2755163"/>
            <a:ext cx="521208" cy="396118"/>
          </a:xfrm>
          <a:prstGeom prst="rect">
            <a:avLst/>
          </a:prstGeom>
          <a:noFill/>
          <a:ln>
            <a:noFill/>
          </a:ln>
        </p:spPr>
      </p:pic>
      <p:pic>
        <p:nvPicPr>
          <p:cNvPr id="1794" name="Google Shape;1794;p92"/>
          <p:cNvPicPr preferRelativeResize="0"/>
          <p:nvPr/>
        </p:nvPicPr>
        <p:blipFill rotWithShape="1">
          <a:blip r:embed="rId2">
            <a:alphaModFix/>
          </a:blip>
          <a:srcRect t="1830" b="1830"/>
          <a:stretch/>
        </p:blipFill>
        <p:spPr>
          <a:xfrm>
            <a:off x="429768" y="3277788"/>
            <a:ext cx="521208" cy="396118"/>
          </a:xfrm>
          <a:prstGeom prst="rect">
            <a:avLst/>
          </a:prstGeom>
          <a:noFill/>
          <a:ln>
            <a:noFill/>
          </a:ln>
        </p:spPr>
      </p:pic>
      <p:pic>
        <p:nvPicPr>
          <p:cNvPr id="1795" name="Google Shape;1795;p92"/>
          <p:cNvPicPr preferRelativeResize="0"/>
          <p:nvPr/>
        </p:nvPicPr>
        <p:blipFill rotWithShape="1">
          <a:blip r:embed="rId3">
            <a:alphaModFix/>
          </a:blip>
          <a:srcRect t="1380" b="1390"/>
          <a:stretch/>
        </p:blipFill>
        <p:spPr>
          <a:xfrm>
            <a:off x="429768" y="3794760"/>
            <a:ext cx="520980" cy="393192"/>
          </a:xfrm>
          <a:prstGeom prst="rect">
            <a:avLst/>
          </a:prstGeom>
          <a:noFill/>
          <a:ln>
            <a:noFill/>
          </a:ln>
        </p:spPr>
      </p:pic>
      <p:pic>
        <p:nvPicPr>
          <p:cNvPr id="1796" name="Google Shape;1796;p92"/>
          <p:cNvPicPr preferRelativeResize="0"/>
          <p:nvPr/>
        </p:nvPicPr>
        <p:blipFill rotWithShape="1">
          <a:blip r:embed="rId2">
            <a:alphaModFix/>
          </a:blip>
          <a:srcRect t="1830" b="1830"/>
          <a:stretch/>
        </p:blipFill>
        <p:spPr>
          <a:xfrm>
            <a:off x="429768" y="4343400"/>
            <a:ext cx="520979"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40. Bullets 1–7 (Yellow/Green)">
  <p:cSld name="CUSTOM_2_7_1_3_1_1_1_2_1">
    <p:spTree>
      <p:nvGrpSpPr>
        <p:cNvPr id="1" name="Shape 1797"/>
        <p:cNvGrpSpPr/>
        <p:nvPr/>
      </p:nvGrpSpPr>
      <p:grpSpPr>
        <a:xfrm>
          <a:off x="0" y="0"/>
          <a:ext cx="0" cy="0"/>
          <a:chOff x="0" y="0"/>
          <a:chExt cx="0" cy="0"/>
        </a:xfrm>
      </p:grpSpPr>
      <p:sp>
        <p:nvSpPr>
          <p:cNvPr id="1798" name="Google Shape;1798;p93"/>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9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00" name="Google Shape;1800;p9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801" name="Google Shape;1801;p9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802" name="Google Shape;1802;p9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803" name="Google Shape;1803;p9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804" name="Google Shape;1804;p9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05" name="Google Shape;1805;p93"/>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06" name="Google Shape;1806;p93"/>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93"/>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08" name="Google Shape;1808;p93"/>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93"/>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10" name="Google Shape;1810;p93"/>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93"/>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12" name="Google Shape;1812;p93"/>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93"/>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14" name="Google Shape;1814;p93"/>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93"/>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16" name="Google Shape;1816;p93"/>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93"/>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818" name="Google Shape;1818;p93"/>
          <p:cNvPicPr preferRelativeResize="0"/>
          <p:nvPr/>
        </p:nvPicPr>
        <p:blipFill rotWithShape="1">
          <a:blip r:embed="rId2">
            <a:alphaModFix/>
          </a:blip>
          <a:srcRect t="1830" b="1830"/>
          <a:stretch/>
        </p:blipFill>
        <p:spPr>
          <a:xfrm>
            <a:off x="429768" y="1171588"/>
            <a:ext cx="521208" cy="396118"/>
          </a:xfrm>
          <a:prstGeom prst="rect">
            <a:avLst/>
          </a:prstGeom>
          <a:noFill/>
          <a:ln>
            <a:noFill/>
          </a:ln>
        </p:spPr>
      </p:pic>
      <p:pic>
        <p:nvPicPr>
          <p:cNvPr id="1819" name="Google Shape;1819;p93"/>
          <p:cNvPicPr preferRelativeResize="0"/>
          <p:nvPr/>
        </p:nvPicPr>
        <p:blipFill rotWithShape="1">
          <a:blip r:embed="rId2">
            <a:alphaModFix/>
          </a:blip>
          <a:srcRect t="1830" b="1830"/>
          <a:stretch/>
        </p:blipFill>
        <p:spPr>
          <a:xfrm>
            <a:off x="429768" y="1709650"/>
            <a:ext cx="521208" cy="396118"/>
          </a:xfrm>
          <a:prstGeom prst="rect">
            <a:avLst/>
          </a:prstGeom>
          <a:noFill/>
          <a:ln>
            <a:noFill/>
          </a:ln>
        </p:spPr>
      </p:pic>
      <p:pic>
        <p:nvPicPr>
          <p:cNvPr id="1820" name="Google Shape;1820;p93"/>
          <p:cNvPicPr preferRelativeResize="0"/>
          <p:nvPr/>
        </p:nvPicPr>
        <p:blipFill rotWithShape="1">
          <a:blip r:embed="rId2">
            <a:alphaModFix/>
          </a:blip>
          <a:srcRect t="1830" b="1830"/>
          <a:stretch/>
        </p:blipFill>
        <p:spPr>
          <a:xfrm>
            <a:off x="429768" y="2205600"/>
            <a:ext cx="521208" cy="396118"/>
          </a:xfrm>
          <a:prstGeom prst="rect">
            <a:avLst/>
          </a:prstGeom>
          <a:noFill/>
          <a:ln>
            <a:noFill/>
          </a:ln>
        </p:spPr>
      </p:pic>
      <p:pic>
        <p:nvPicPr>
          <p:cNvPr id="1821" name="Google Shape;1821;p93"/>
          <p:cNvPicPr preferRelativeResize="0"/>
          <p:nvPr/>
        </p:nvPicPr>
        <p:blipFill rotWithShape="1">
          <a:blip r:embed="rId2">
            <a:alphaModFix/>
          </a:blip>
          <a:srcRect t="1830" b="1830"/>
          <a:stretch/>
        </p:blipFill>
        <p:spPr>
          <a:xfrm>
            <a:off x="429768" y="2755163"/>
            <a:ext cx="521208" cy="396118"/>
          </a:xfrm>
          <a:prstGeom prst="rect">
            <a:avLst/>
          </a:prstGeom>
          <a:noFill/>
          <a:ln>
            <a:noFill/>
          </a:ln>
        </p:spPr>
      </p:pic>
      <p:pic>
        <p:nvPicPr>
          <p:cNvPr id="1822" name="Google Shape;1822;p93"/>
          <p:cNvPicPr preferRelativeResize="0"/>
          <p:nvPr/>
        </p:nvPicPr>
        <p:blipFill rotWithShape="1">
          <a:blip r:embed="rId2">
            <a:alphaModFix/>
          </a:blip>
          <a:srcRect t="1830" b="1830"/>
          <a:stretch/>
        </p:blipFill>
        <p:spPr>
          <a:xfrm>
            <a:off x="429768" y="3277788"/>
            <a:ext cx="521208" cy="396118"/>
          </a:xfrm>
          <a:prstGeom prst="rect">
            <a:avLst/>
          </a:prstGeom>
          <a:noFill/>
          <a:ln>
            <a:noFill/>
          </a:ln>
        </p:spPr>
      </p:pic>
      <p:pic>
        <p:nvPicPr>
          <p:cNvPr id="1823" name="Google Shape;1823;p93"/>
          <p:cNvPicPr preferRelativeResize="0"/>
          <p:nvPr/>
        </p:nvPicPr>
        <p:blipFill rotWithShape="1">
          <a:blip r:embed="rId2">
            <a:alphaModFix/>
          </a:blip>
          <a:srcRect t="1830" b="1830"/>
          <a:stretch/>
        </p:blipFill>
        <p:spPr>
          <a:xfrm>
            <a:off x="429768" y="3794760"/>
            <a:ext cx="520979" cy="393192"/>
          </a:xfrm>
          <a:prstGeom prst="rect">
            <a:avLst/>
          </a:prstGeom>
          <a:noFill/>
          <a:ln>
            <a:noFill/>
          </a:ln>
        </p:spPr>
      </p:pic>
      <p:pic>
        <p:nvPicPr>
          <p:cNvPr id="1824" name="Google Shape;1824;p93"/>
          <p:cNvPicPr preferRelativeResize="0"/>
          <p:nvPr/>
        </p:nvPicPr>
        <p:blipFill rotWithShape="1">
          <a:blip r:embed="rId2">
            <a:alphaModFix/>
          </a:blip>
          <a:srcRect t="1830" b="1830"/>
          <a:stretch/>
        </p:blipFill>
        <p:spPr>
          <a:xfrm>
            <a:off x="429768" y="4343400"/>
            <a:ext cx="520979"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41. Bullets 1–7 (Gray)">
  <p:cSld name="CUSTOM_2_7_1_3_1_1_1_2_1_1">
    <p:spTree>
      <p:nvGrpSpPr>
        <p:cNvPr id="1" name="Shape 1825"/>
        <p:cNvGrpSpPr/>
        <p:nvPr/>
      </p:nvGrpSpPr>
      <p:grpSpPr>
        <a:xfrm>
          <a:off x="0" y="0"/>
          <a:ext cx="0" cy="0"/>
          <a:chOff x="0" y="0"/>
          <a:chExt cx="0" cy="0"/>
        </a:xfrm>
      </p:grpSpPr>
      <p:sp>
        <p:nvSpPr>
          <p:cNvPr id="1826" name="Google Shape;1826;p94"/>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9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28" name="Google Shape;1828;p9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829" name="Google Shape;1829;p9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830" name="Google Shape;1830;p9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831" name="Google Shape;1831;p9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832" name="Google Shape;1832;p9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33" name="Google Shape;1833;p94"/>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34" name="Google Shape;1834;p94"/>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94"/>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36" name="Google Shape;1836;p94"/>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94"/>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38" name="Google Shape;1838;p94"/>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94"/>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40" name="Google Shape;1840;p94"/>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94"/>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42" name="Google Shape;1842;p94"/>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94"/>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44" name="Google Shape;1844;p94"/>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94"/>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846" name="Google Shape;1846;p94"/>
          <p:cNvPicPr preferRelativeResize="0"/>
          <p:nvPr/>
        </p:nvPicPr>
        <p:blipFill rotWithShape="1">
          <a:blip r:embed="rId2">
            <a:alphaModFix/>
          </a:blip>
          <a:srcRect t="2552" b="2561"/>
          <a:stretch/>
        </p:blipFill>
        <p:spPr>
          <a:xfrm>
            <a:off x="429768" y="1171588"/>
            <a:ext cx="521208" cy="396118"/>
          </a:xfrm>
          <a:prstGeom prst="rect">
            <a:avLst/>
          </a:prstGeom>
          <a:noFill/>
          <a:ln>
            <a:noFill/>
          </a:ln>
        </p:spPr>
      </p:pic>
      <p:pic>
        <p:nvPicPr>
          <p:cNvPr id="1847" name="Google Shape;1847;p94"/>
          <p:cNvPicPr preferRelativeResize="0"/>
          <p:nvPr/>
        </p:nvPicPr>
        <p:blipFill rotWithShape="1">
          <a:blip r:embed="rId2">
            <a:alphaModFix/>
          </a:blip>
          <a:srcRect t="2552" b="2561"/>
          <a:stretch/>
        </p:blipFill>
        <p:spPr>
          <a:xfrm>
            <a:off x="429768" y="1709650"/>
            <a:ext cx="521208" cy="396118"/>
          </a:xfrm>
          <a:prstGeom prst="rect">
            <a:avLst/>
          </a:prstGeom>
          <a:noFill/>
          <a:ln>
            <a:noFill/>
          </a:ln>
        </p:spPr>
      </p:pic>
      <p:pic>
        <p:nvPicPr>
          <p:cNvPr id="1848" name="Google Shape;1848;p94"/>
          <p:cNvPicPr preferRelativeResize="0"/>
          <p:nvPr/>
        </p:nvPicPr>
        <p:blipFill rotWithShape="1">
          <a:blip r:embed="rId2">
            <a:alphaModFix/>
          </a:blip>
          <a:srcRect t="2552" b="2561"/>
          <a:stretch/>
        </p:blipFill>
        <p:spPr>
          <a:xfrm>
            <a:off x="429768" y="2205600"/>
            <a:ext cx="521208" cy="396118"/>
          </a:xfrm>
          <a:prstGeom prst="rect">
            <a:avLst/>
          </a:prstGeom>
          <a:noFill/>
          <a:ln>
            <a:noFill/>
          </a:ln>
        </p:spPr>
      </p:pic>
      <p:pic>
        <p:nvPicPr>
          <p:cNvPr id="1849" name="Google Shape;1849;p94"/>
          <p:cNvPicPr preferRelativeResize="0"/>
          <p:nvPr/>
        </p:nvPicPr>
        <p:blipFill rotWithShape="1">
          <a:blip r:embed="rId2">
            <a:alphaModFix/>
          </a:blip>
          <a:srcRect t="2552" b="2561"/>
          <a:stretch/>
        </p:blipFill>
        <p:spPr>
          <a:xfrm>
            <a:off x="429768" y="2755163"/>
            <a:ext cx="521208" cy="396118"/>
          </a:xfrm>
          <a:prstGeom prst="rect">
            <a:avLst/>
          </a:prstGeom>
          <a:noFill/>
          <a:ln>
            <a:noFill/>
          </a:ln>
        </p:spPr>
      </p:pic>
      <p:pic>
        <p:nvPicPr>
          <p:cNvPr id="1850" name="Google Shape;1850;p94"/>
          <p:cNvPicPr preferRelativeResize="0"/>
          <p:nvPr/>
        </p:nvPicPr>
        <p:blipFill rotWithShape="1">
          <a:blip r:embed="rId2">
            <a:alphaModFix/>
          </a:blip>
          <a:srcRect t="2552" b="2561"/>
          <a:stretch/>
        </p:blipFill>
        <p:spPr>
          <a:xfrm>
            <a:off x="429768" y="3277788"/>
            <a:ext cx="521208" cy="396118"/>
          </a:xfrm>
          <a:prstGeom prst="rect">
            <a:avLst/>
          </a:prstGeom>
          <a:noFill/>
          <a:ln>
            <a:noFill/>
          </a:ln>
        </p:spPr>
      </p:pic>
      <p:pic>
        <p:nvPicPr>
          <p:cNvPr id="1851" name="Google Shape;1851;p94"/>
          <p:cNvPicPr preferRelativeResize="0"/>
          <p:nvPr/>
        </p:nvPicPr>
        <p:blipFill rotWithShape="1">
          <a:blip r:embed="rId2">
            <a:alphaModFix/>
          </a:blip>
          <a:srcRect t="2883" b="2892"/>
          <a:stretch/>
        </p:blipFill>
        <p:spPr>
          <a:xfrm>
            <a:off x="429768" y="3794760"/>
            <a:ext cx="520980" cy="393192"/>
          </a:xfrm>
          <a:prstGeom prst="rect">
            <a:avLst/>
          </a:prstGeom>
          <a:noFill/>
          <a:ln>
            <a:noFill/>
          </a:ln>
        </p:spPr>
      </p:pic>
      <p:pic>
        <p:nvPicPr>
          <p:cNvPr id="1852" name="Google Shape;1852;p94"/>
          <p:cNvPicPr preferRelativeResize="0"/>
          <p:nvPr/>
        </p:nvPicPr>
        <p:blipFill rotWithShape="1">
          <a:blip r:embed="rId2">
            <a:alphaModFix/>
          </a:blip>
          <a:srcRect t="2883" b="2892"/>
          <a:stretch/>
        </p:blipFill>
        <p:spPr>
          <a:xfrm>
            <a:off x="429768" y="4343400"/>
            <a:ext cx="520980"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42. Bullets 1–7 (Blue)">
  <p:cSld name="CUSTOM_2_7_1_3_1_1_1_2_1_1_1">
    <p:spTree>
      <p:nvGrpSpPr>
        <p:cNvPr id="1" name="Shape 1853"/>
        <p:cNvGrpSpPr/>
        <p:nvPr/>
      </p:nvGrpSpPr>
      <p:grpSpPr>
        <a:xfrm>
          <a:off x="0" y="0"/>
          <a:ext cx="0" cy="0"/>
          <a:chOff x="0" y="0"/>
          <a:chExt cx="0" cy="0"/>
        </a:xfrm>
      </p:grpSpPr>
      <p:sp>
        <p:nvSpPr>
          <p:cNvPr id="1854" name="Google Shape;1854;p95"/>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9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56" name="Google Shape;1856;p9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857" name="Google Shape;1857;p9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858" name="Google Shape;1858;p9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859" name="Google Shape;1859;p9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860" name="Google Shape;1860;p9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61" name="Google Shape;1861;p95"/>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62" name="Google Shape;1862;p95"/>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95"/>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64" name="Google Shape;1864;p95"/>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95"/>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66" name="Google Shape;1866;p95"/>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95"/>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68" name="Google Shape;1868;p95"/>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95"/>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70" name="Google Shape;1870;p95"/>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95"/>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72" name="Google Shape;1872;p95"/>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95"/>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874" name="Google Shape;1874;p95"/>
          <p:cNvPicPr preferRelativeResize="0"/>
          <p:nvPr/>
        </p:nvPicPr>
        <p:blipFill rotWithShape="1">
          <a:blip r:embed="rId2">
            <a:alphaModFix/>
          </a:blip>
          <a:srcRect t="1276" b="1276"/>
          <a:stretch/>
        </p:blipFill>
        <p:spPr>
          <a:xfrm>
            <a:off x="429768" y="1171588"/>
            <a:ext cx="521208" cy="396118"/>
          </a:xfrm>
          <a:prstGeom prst="rect">
            <a:avLst/>
          </a:prstGeom>
          <a:noFill/>
          <a:ln>
            <a:noFill/>
          </a:ln>
        </p:spPr>
      </p:pic>
      <p:pic>
        <p:nvPicPr>
          <p:cNvPr id="1875" name="Google Shape;1875;p95"/>
          <p:cNvPicPr preferRelativeResize="0"/>
          <p:nvPr/>
        </p:nvPicPr>
        <p:blipFill rotWithShape="1">
          <a:blip r:embed="rId2">
            <a:alphaModFix/>
          </a:blip>
          <a:srcRect t="1276" b="1276"/>
          <a:stretch/>
        </p:blipFill>
        <p:spPr>
          <a:xfrm>
            <a:off x="429768" y="1709650"/>
            <a:ext cx="521208" cy="396119"/>
          </a:xfrm>
          <a:prstGeom prst="rect">
            <a:avLst/>
          </a:prstGeom>
          <a:noFill/>
          <a:ln>
            <a:noFill/>
          </a:ln>
        </p:spPr>
      </p:pic>
      <p:pic>
        <p:nvPicPr>
          <p:cNvPr id="1876" name="Google Shape;1876;p95"/>
          <p:cNvPicPr preferRelativeResize="0"/>
          <p:nvPr/>
        </p:nvPicPr>
        <p:blipFill rotWithShape="1">
          <a:blip r:embed="rId2">
            <a:alphaModFix/>
          </a:blip>
          <a:srcRect t="1276" b="1276"/>
          <a:stretch/>
        </p:blipFill>
        <p:spPr>
          <a:xfrm>
            <a:off x="429768" y="2205600"/>
            <a:ext cx="521208" cy="396118"/>
          </a:xfrm>
          <a:prstGeom prst="rect">
            <a:avLst/>
          </a:prstGeom>
          <a:noFill/>
          <a:ln>
            <a:noFill/>
          </a:ln>
        </p:spPr>
      </p:pic>
      <p:pic>
        <p:nvPicPr>
          <p:cNvPr id="1877" name="Google Shape;1877;p95"/>
          <p:cNvPicPr preferRelativeResize="0"/>
          <p:nvPr/>
        </p:nvPicPr>
        <p:blipFill rotWithShape="1">
          <a:blip r:embed="rId2">
            <a:alphaModFix/>
          </a:blip>
          <a:srcRect t="1276" b="1276"/>
          <a:stretch/>
        </p:blipFill>
        <p:spPr>
          <a:xfrm>
            <a:off x="429768" y="2755163"/>
            <a:ext cx="521208" cy="396119"/>
          </a:xfrm>
          <a:prstGeom prst="rect">
            <a:avLst/>
          </a:prstGeom>
          <a:noFill/>
          <a:ln>
            <a:noFill/>
          </a:ln>
        </p:spPr>
      </p:pic>
      <p:pic>
        <p:nvPicPr>
          <p:cNvPr id="1878" name="Google Shape;1878;p95"/>
          <p:cNvPicPr preferRelativeResize="0"/>
          <p:nvPr/>
        </p:nvPicPr>
        <p:blipFill rotWithShape="1">
          <a:blip r:embed="rId2">
            <a:alphaModFix/>
          </a:blip>
          <a:srcRect t="1276" b="1276"/>
          <a:stretch/>
        </p:blipFill>
        <p:spPr>
          <a:xfrm>
            <a:off x="429768" y="3277788"/>
            <a:ext cx="521208" cy="396118"/>
          </a:xfrm>
          <a:prstGeom prst="rect">
            <a:avLst/>
          </a:prstGeom>
          <a:noFill/>
          <a:ln>
            <a:noFill/>
          </a:ln>
        </p:spPr>
      </p:pic>
      <p:pic>
        <p:nvPicPr>
          <p:cNvPr id="1879" name="Google Shape;1879;p95"/>
          <p:cNvPicPr preferRelativeResize="0"/>
          <p:nvPr/>
        </p:nvPicPr>
        <p:blipFill rotWithShape="1">
          <a:blip r:embed="rId2">
            <a:alphaModFix/>
          </a:blip>
          <a:srcRect t="1616" b="1616"/>
          <a:stretch/>
        </p:blipFill>
        <p:spPr>
          <a:xfrm>
            <a:off x="429768" y="3794760"/>
            <a:ext cx="520980" cy="393192"/>
          </a:xfrm>
          <a:prstGeom prst="rect">
            <a:avLst/>
          </a:prstGeom>
          <a:noFill/>
          <a:ln>
            <a:noFill/>
          </a:ln>
        </p:spPr>
      </p:pic>
      <p:pic>
        <p:nvPicPr>
          <p:cNvPr id="1880" name="Google Shape;1880;p95"/>
          <p:cNvPicPr preferRelativeResize="0"/>
          <p:nvPr/>
        </p:nvPicPr>
        <p:blipFill rotWithShape="1">
          <a:blip r:embed="rId2">
            <a:alphaModFix/>
          </a:blip>
          <a:srcRect t="1616" b="1616"/>
          <a:stretch/>
        </p:blipFill>
        <p:spPr>
          <a:xfrm>
            <a:off x="429768" y="4343400"/>
            <a:ext cx="520980"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43. Bullets 1–8 (Green)">
  <p:cSld name="CUSTOM_2_7_1_3_1_1_1_1_1_1">
    <p:spTree>
      <p:nvGrpSpPr>
        <p:cNvPr id="1" name="Shape 1881"/>
        <p:cNvGrpSpPr/>
        <p:nvPr/>
      </p:nvGrpSpPr>
      <p:grpSpPr>
        <a:xfrm>
          <a:off x="0" y="0"/>
          <a:ext cx="0" cy="0"/>
          <a:chOff x="0" y="0"/>
          <a:chExt cx="0" cy="0"/>
        </a:xfrm>
      </p:grpSpPr>
      <p:sp>
        <p:nvSpPr>
          <p:cNvPr id="1882" name="Google Shape;1882;p9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83" name="Google Shape;1883;p9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884" name="Google Shape;1884;p9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885" name="Google Shape;1885;p9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886" name="Google Shape;1886;p9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887" name="Google Shape;1887;p9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88" name="Google Shape;1888;p96"/>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96"/>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90" name="Google Shape;1890;p96"/>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96"/>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92" name="Google Shape;1892;p96"/>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96"/>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94" name="Google Shape;1894;p96"/>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96"/>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96" name="Google Shape;1896;p96"/>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96"/>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98" name="Google Shape;1898;p96"/>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96"/>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00" name="Google Shape;1900;p96"/>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96"/>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02" name="Google Shape;1902;p96"/>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96"/>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904" name="Google Shape;1904;p96"/>
          <p:cNvPicPr preferRelativeResize="0"/>
          <p:nvPr/>
        </p:nvPicPr>
        <p:blipFill rotWithShape="1">
          <a:blip r:embed="rId2">
            <a:alphaModFix/>
          </a:blip>
          <a:srcRect t="1830" b="1830"/>
          <a:stretch/>
        </p:blipFill>
        <p:spPr>
          <a:xfrm>
            <a:off x="429768" y="1261872"/>
            <a:ext cx="475488" cy="361371"/>
          </a:xfrm>
          <a:prstGeom prst="rect">
            <a:avLst/>
          </a:prstGeom>
          <a:noFill/>
          <a:ln>
            <a:noFill/>
          </a:ln>
        </p:spPr>
      </p:pic>
      <p:pic>
        <p:nvPicPr>
          <p:cNvPr id="1905" name="Google Shape;1905;p96"/>
          <p:cNvPicPr preferRelativeResize="0"/>
          <p:nvPr/>
        </p:nvPicPr>
        <p:blipFill rotWithShape="1">
          <a:blip r:embed="rId3">
            <a:alphaModFix/>
          </a:blip>
          <a:srcRect t="1047" b="1037"/>
          <a:stretch/>
        </p:blipFill>
        <p:spPr>
          <a:xfrm>
            <a:off x="429768" y="1709928"/>
            <a:ext cx="475488" cy="361371"/>
          </a:xfrm>
          <a:prstGeom prst="rect">
            <a:avLst/>
          </a:prstGeom>
          <a:noFill/>
          <a:ln>
            <a:noFill/>
          </a:ln>
        </p:spPr>
      </p:pic>
      <p:pic>
        <p:nvPicPr>
          <p:cNvPr id="1906" name="Google Shape;1906;p96"/>
          <p:cNvPicPr preferRelativeResize="0"/>
          <p:nvPr/>
        </p:nvPicPr>
        <p:blipFill rotWithShape="1">
          <a:blip r:embed="rId2">
            <a:alphaModFix/>
          </a:blip>
          <a:srcRect t="1830" b="1830"/>
          <a:stretch/>
        </p:blipFill>
        <p:spPr>
          <a:xfrm>
            <a:off x="429768" y="2129247"/>
            <a:ext cx="475488" cy="361371"/>
          </a:xfrm>
          <a:prstGeom prst="rect">
            <a:avLst/>
          </a:prstGeom>
          <a:noFill/>
          <a:ln>
            <a:noFill/>
          </a:ln>
        </p:spPr>
      </p:pic>
      <p:pic>
        <p:nvPicPr>
          <p:cNvPr id="1907" name="Google Shape;1907;p96"/>
          <p:cNvPicPr preferRelativeResize="0"/>
          <p:nvPr/>
        </p:nvPicPr>
        <p:blipFill rotWithShape="1">
          <a:blip r:embed="rId3">
            <a:alphaModFix/>
          </a:blip>
          <a:srcRect t="1047" b="1037"/>
          <a:stretch/>
        </p:blipFill>
        <p:spPr>
          <a:xfrm>
            <a:off x="429768" y="2577303"/>
            <a:ext cx="475488" cy="361371"/>
          </a:xfrm>
          <a:prstGeom prst="rect">
            <a:avLst/>
          </a:prstGeom>
          <a:noFill/>
          <a:ln>
            <a:noFill/>
          </a:ln>
        </p:spPr>
      </p:pic>
      <p:pic>
        <p:nvPicPr>
          <p:cNvPr id="1908" name="Google Shape;1908;p96"/>
          <p:cNvPicPr preferRelativeResize="0"/>
          <p:nvPr/>
        </p:nvPicPr>
        <p:blipFill rotWithShape="1">
          <a:blip r:embed="rId2">
            <a:alphaModFix/>
          </a:blip>
          <a:srcRect t="1830" b="1830"/>
          <a:stretch/>
        </p:blipFill>
        <p:spPr>
          <a:xfrm>
            <a:off x="429768" y="2999232"/>
            <a:ext cx="475488" cy="361371"/>
          </a:xfrm>
          <a:prstGeom prst="rect">
            <a:avLst/>
          </a:prstGeom>
          <a:noFill/>
          <a:ln>
            <a:noFill/>
          </a:ln>
        </p:spPr>
      </p:pic>
      <p:pic>
        <p:nvPicPr>
          <p:cNvPr id="1909" name="Google Shape;1909;p96"/>
          <p:cNvPicPr preferRelativeResize="0"/>
          <p:nvPr/>
        </p:nvPicPr>
        <p:blipFill rotWithShape="1">
          <a:blip r:embed="rId3">
            <a:alphaModFix/>
          </a:blip>
          <a:srcRect t="1047" b="1037"/>
          <a:stretch/>
        </p:blipFill>
        <p:spPr>
          <a:xfrm>
            <a:off x="429768" y="3438144"/>
            <a:ext cx="475488" cy="361371"/>
          </a:xfrm>
          <a:prstGeom prst="rect">
            <a:avLst/>
          </a:prstGeom>
          <a:noFill/>
          <a:ln>
            <a:noFill/>
          </a:ln>
        </p:spPr>
      </p:pic>
      <p:pic>
        <p:nvPicPr>
          <p:cNvPr id="1910" name="Google Shape;1910;p96"/>
          <p:cNvPicPr preferRelativeResize="0"/>
          <p:nvPr/>
        </p:nvPicPr>
        <p:blipFill rotWithShape="1">
          <a:blip r:embed="rId2">
            <a:alphaModFix/>
          </a:blip>
          <a:srcRect t="1830" b="1830"/>
          <a:stretch/>
        </p:blipFill>
        <p:spPr>
          <a:xfrm>
            <a:off x="429768" y="3877056"/>
            <a:ext cx="475488" cy="361371"/>
          </a:xfrm>
          <a:prstGeom prst="rect">
            <a:avLst/>
          </a:prstGeom>
          <a:noFill/>
          <a:ln>
            <a:noFill/>
          </a:ln>
        </p:spPr>
      </p:pic>
      <p:pic>
        <p:nvPicPr>
          <p:cNvPr id="1911" name="Google Shape;1911;p96"/>
          <p:cNvPicPr preferRelativeResize="0"/>
          <p:nvPr/>
        </p:nvPicPr>
        <p:blipFill rotWithShape="1">
          <a:blip r:embed="rId3">
            <a:alphaModFix/>
          </a:blip>
          <a:srcRect t="1047" b="1037"/>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44. Bullets 1–8 (Yellow/Green)">
  <p:cSld name="CUSTOM_2_7_1_3_1_1_1_1_1_1_1">
    <p:spTree>
      <p:nvGrpSpPr>
        <p:cNvPr id="1" name="Shape 1912"/>
        <p:cNvGrpSpPr/>
        <p:nvPr/>
      </p:nvGrpSpPr>
      <p:grpSpPr>
        <a:xfrm>
          <a:off x="0" y="0"/>
          <a:ext cx="0" cy="0"/>
          <a:chOff x="0" y="0"/>
          <a:chExt cx="0" cy="0"/>
        </a:xfrm>
      </p:grpSpPr>
      <p:sp>
        <p:nvSpPr>
          <p:cNvPr id="1913" name="Google Shape;1913;p9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14" name="Google Shape;1914;p9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915" name="Google Shape;1915;p9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916" name="Google Shape;1916;p9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917" name="Google Shape;1917;p9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918" name="Google Shape;1918;p9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19" name="Google Shape;1919;p97"/>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97"/>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21" name="Google Shape;1921;p97"/>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97"/>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23" name="Google Shape;1923;p97"/>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97"/>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25" name="Google Shape;1925;p97"/>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97"/>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27" name="Google Shape;1927;p97"/>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97"/>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29" name="Google Shape;1929;p97"/>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97"/>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31" name="Google Shape;1931;p97"/>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97"/>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33" name="Google Shape;1933;p97"/>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97"/>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935" name="Google Shape;1935;p97"/>
          <p:cNvPicPr preferRelativeResize="0"/>
          <p:nvPr/>
        </p:nvPicPr>
        <p:blipFill rotWithShape="1">
          <a:blip r:embed="rId2">
            <a:alphaModFix/>
          </a:blip>
          <a:srcRect t="1830" b="1830"/>
          <a:stretch/>
        </p:blipFill>
        <p:spPr>
          <a:xfrm>
            <a:off x="429768" y="1261872"/>
            <a:ext cx="475488" cy="361371"/>
          </a:xfrm>
          <a:prstGeom prst="rect">
            <a:avLst/>
          </a:prstGeom>
          <a:noFill/>
          <a:ln>
            <a:noFill/>
          </a:ln>
        </p:spPr>
      </p:pic>
      <p:pic>
        <p:nvPicPr>
          <p:cNvPr id="1936" name="Google Shape;1936;p97"/>
          <p:cNvPicPr preferRelativeResize="0"/>
          <p:nvPr/>
        </p:nvPicPr>
        <p:blipFill rotWithShape="1">
          <a:blip r:embed="rId2">
            <a:alphaModFix/>
          </a:blip>
          <a:srcRect t="1830" b="1830"/>
          <a:stretch/>
        </p:blipFill>
        <p:spPr>
          <a:xfrm>
            <a:off x="429768" y="1709928"/>
            <a:ext cx="475488" cy="361371"/>
          </a:xfrm>
          <a:prstGeom prst="rect">
            <a:avLst/>
          </a:prstGeom>
          <a:noFill/>
          <a:ln>
            <a:noFill/>
          </a:ln>
        </p:spPr>
      </p:pic>
      <p:pic>
        <p:nvPicPr>
          <p:cNvPr id="1937" name="Google Shape;1937;p97"/>
          <p:cNvPicPr preferRelativeResize="0"/>
          <p:nvPr/>
        </p:nvPicPr>
        <p:blipFill rotWithShape="1">
          <a:blip r:embed="rId2">
            <a:alphaModFix/>
          </a:blip>
          <a:srcRect t="1830" b="1830"/>
          <a:stretch/>
        </p:blipFill>
        <p:spPr>
          <a:xfrm>
            <a:off x="429768" y="2129247"/>
            <a:ext cx="475488" cy="361371"/>
          </a:xfrm>
          <a:prstGeom prst="rect">
            <a:avLst/>
          </a:prstGeom>
          <a:noFill/>
          <a:ln>
            <a:noFill/>
          </a:ln>
        </p:spPr>
      </p:pic>
      <p:pic>
        <p:nvPicPr>
          <p:cNvPr id="1938" name="Google Shape;1938;p97"/>
          <p:cNvPicPr preferRelativeResize="0"/>
          <p:nvPr/>
        </p:nvPicPr>
        <p:blipFill rotWithShape="1">
          <a:blip r:embed="rId2">
            <a:alphaModFix/>
          </a:blip>
          <a:srcRect t="1830" b="1830"/>
          <a:stretch/>
        </p:blipFill>
        <p:spPr>
          <a:xfrm>
            <a:off x="429768" y="2577303"/>
            <a:ext cx="475488" cy="361371"/>
          </a:xfrm>
          <a:prstGeom prst="rect">
            <a:avLst/>
          </a:prstGeom>
          <a:noFill/>
          <a:ln>
            <a:noFill/>
          </a:ln>
        </p:spPr>
      </p:pic>
      <p:pic>
        <p:nvPicPr>
          <p:cNvPr id="1939" name="Google Shape;1939;p97"/>
          <p:cNvPicPr preferRelativeResize="0"/>
          <p:nvPr/>
        </p:nvPicPr>
        <p:blipFill rotWithShape="1">
          <a:blip r:embed="rId2">
            <a:alphaModFix/>
          </a:blip>
          <a:srcRect t="1830" b="1830"/>
          <a:stretch/>
        </p:blipFill>
        <p:spPr>
          <a:xfrm>
            <a:off x="429768" y="2999232"/>
            <a:ext cx="475488" cy="361371"/>
          </a:xfrm>
          <a:prstGeom prst="rect">
            <a:avLst/>
          </a:prstGeom>
          <a:noFill/>
          <a:ln>
            <a:noFill/>
          </a:ln>
        </p:spPr>
      </p:pic>
      <p:pic>
        <p:nvPicPr>
          <p:cNvPr id="1940" name="Google Shape;1940;p97"/>
          <p:cNvPicPr preferRelativeResize="0"/>
          <p:nvPr/>
        </p:nvPicPr>
        <p:blipFill rotWithShape="1">
          <a:blip r:embed="rId2">
            <a:alphaModFix/>
          </a:blip>
          <a:srcRect t="1830" b="1830"/>
          <a:stretch/>
        </p:blipFill>
        <p:spPr>
          <a:xfrm>
            <a:off x="429768" y="3438144"/>
            <a:ext cx="475488" cy="361371"/>
          </a:xfrm>
          <a:prstGeom prst="rect">
            <a:avLst/>
          </a:prstGeom>
          <a:noFill/>
          <a:ln>
            <a:noFill/>
          </a:ln>
        </p:spPr>
      </p:pic>
      <p:pic>
        <p:nvPicPr>
          <p:cNvPr id="1941" name="Google Shape;1941;p97"/>
          <p:cNvPicPr preferRelativeResize="0"/>
          <p:nvPr/>
        </p:nvPicPr>
        <p:blipFill rotWithShape="1">
          <a:blip r:embed="rId2">
            <a:alphaModFix/>
          </a:blip>
          <a:srcRect t="1830" b="1830"/>
          <a:stretch/>
        </p:blipFill>
        <p:spPr>
          <a:xfrm>
            <a:off x="429768" y="3877056"/>
            <a:ext cx="475488" cy="361371"/>
          </a:xfrm>
          <a:prstGeom prst="rect">
            <a:avLst/>
          </a:prstGeom>
          <a:noFill/>
          <a:ln>
            <a:noFill/>
          </a:ln>
        </p:spPr>
      </p:pic>
      <p:pic>
        <p:nvPicPr>
          <p:cNvPr id="1942" name="Google Shape;1942;p97"/>
          <p:cNvPicPr preferRelativeResize="0"/>
          <p:nvPr/>
        </p:nvPicPr>
        <p:blipFill rotWithShape="1">
          <a:blip r:embed="rId2">
            <a:alphaModFix/>
          </a:blip>
          <a:srcRect t="1830" b="1830"/>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45. Bullets 1–8 (Gray)">
  <p:cSld name="CUSTOM_2_7_1_3_1_1_1_1_1_1_1_1">
    <p:spTree>
      <p:nvGrpSpPr>
        <p:cNvPr id="1" name="Shape 1943"/>
        <p:cNvGrpSpPr/>
        <p:nvPr/>
      </p:nvGrpSpPr>
      <p:grpSpPr>
        <a:xfrm>
          <a:off x="0" y="0"/>
          <a:ext cx="0" cy="0"/>
          <a:chOff x="0" y="0"/>
          <a:chExt cx="0" cy="0"/>
        </a:xfrm>
      </p:grpSpPr>
      <p:sp>
        <p:nvSpPr>
          <p:cNvPr id="1944" name="Google Shape;1944;p9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45" name="Google Shape;1945;p9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946" name="Google Shape;1946;p9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947" name="Google Shape;1947;p9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948" name="Google Shape;1948;p9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949" name="Google Shape;1949;p9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50" name="Google Shape;1950;p98"/>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98"/>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52" name="Google Shape;1952;p98"/>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98"/>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54" name="Google Shape;1954;p98"/>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98"/>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56" name="Google Shape;1956;p98"/>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98"/>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58" name="Google Shape;1958;p98"/>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98"/>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60" name="Google Shape;1960;p98"/>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98"/>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62" name="Google Shape;1962;p98"/>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98"/>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64" name="Google Shape;1964;p98"/>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98"/>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966" name="Google Shape;1966;p98"/>
          <p:cNvPicPr preferRelativeResize="0"/>
          <p:nvPr/>
        </p:nvPicPr>
        <p:blipFill rotWithShape="1">
          <a:blip r:embed="rId2">
            <a:alphaModFix/>
          </a:blip>
          <a:srcRect t="2552" b="2561"/>
          <a:stretch/>
        </p:blipFill>
        <p:spPr>
          <a:xfrm>
            <a:off x="429768" y="1261872"/>
            <a:ext cx="475488" cy="361371"/>
          </a:xfrm>
          <a:prstGeom prst="rect">
            <a:avLst/>
          </a:prstGeom>
          <a:noFill/>
          <a:ln>
            <a:noFill/>
          </a:ln>
        </p:spPr>
      </p:pic>
      <p:pic>
        <p:nvPicPr>
          <p:cNvPr id="1967" name="Google Shape;1967;p98"/>
          <p:cNvPicPr preferRelativeResize="0"/>
          <p:nvPr/>
        </p:nvPicPr>
        <p:blipFill rotWithShape="1">
          <a:blip r:embed="rId2">
            <a:alphaModFix/>
          </a:blip>
          <a:srcRect t="2552" b="2561"/>
          <a:stretch/>
        </p:blipFill>
        <p:spPr>
          <a:xfrm>
            <a:off x="429768" y="1709928"/>
            <a:ext cx="475488" cy="361371"/>
          </a:xfrm>
          <a:prstGeom prst="rect">
            <a:avLst/>
          </a:prstGeom>
          <a:noFill/>
          <a:ln>
            <a:noFill/>
          </a:ln>
        </p:spPr>
      </p:pic>
      <p:pic>
        <p:nvPicPr>
          <p:cNvPr id="1968" name="Google Shape;1968;p98"/>
          <p:cNvPicPr preferRelativeResize="0"/>
          <p:nvPr/>
        </p:nvPicPr>
        <p:blipFill rotWithShape="1">
          <a:blip r:embed="rId2">
            <a:alphaModFix/>
          </a:blip>
          <a:srcRect t="2552" b="2561"/>
          <a:stretch/>
        </p:blipFill>
        <p:spPr>
          <a:xfrm>
            <a:off x="429768" y="2129247"/>
            <a:ext cx="475488" cy="361371"/>
          </a:xfrm>
          <a:prstGeom prst="rect">
            <a:avLst/>
          </a:prstGeom>
          <a:noFill/>
          <a:ln>
            <a:noFill/>
          </a:ln>
        </p:spPr>
      </p:pic>
      <p:pic>
        <p:nvPicPr>
          <p:cNvPr id="1969" name="Google Shape;1969;p98"/>
          <p:cNvPicPr preferRelativeResize="0"/>
          <p:nvPr/>
        </p:nvPicPr>
        <p:blipFill rotWithShape="1">
          <a:blip r:embed="rId2">
            <a:alphaModFix/>
          </a:blip>
          <a:srcRect t="2552" b="2561"/>
          <a:stretch/>
        </p:blipFill>
        <p:spPr>
          <a:xfrm>
            <a:off x="429768" y="2577303"/>
            <a:ext cx="475488" cy="361371"/>
          </a:xfrm>
          <a:prstGeom prst="rect">
            <a:avLst/>
          </a:prstGeom>
          <a:noFill/>
          <a:ln>
            <a:noFill/>
          </a:ln>
        </p:spPr>
      </p:pic>
      <p:pic>
        <p:nvPicPr>
          <p:cNvPr id="1970" name="Google Shape;1970;p98"/>
          <p:cNvPicPr preferRelativeResize="0"/>
          <p:nvPr/>
        </p:nvPicPr>
        <p:blipFill rotWithShape="1">
          <a:blip r:embed="rId2">
            <a:alphaModFix/>
          </a:blip>
          <a:srcRect t="2552" b="2561"/>
          <a:stretch/>
        </p:blipFill>
        <p:spPr>
          <a:xfrm>
            <a:off x="429768" y="2999232"/>
            <a:ext cx="475488" cy="361371"/>
          </a:xfrm>
          <a:prstGeom prst="rect">
            <a:avLst/>
          </a:prstGeom>
          <a:noFill/>
          <a:ln>
            <a:noFill/>
          </a:ln>
        </p:spPr>
      </p:pic>
      <p:pic>
        <p:nvPicPr>
          <p:cNvPr id="1971" name="Google Shape;1971;p98"/>
          <p:cNvPicPr preferRelativeResize="0"/>
          <p:nvPr/>
        </p:nvPicPr>
        <p:blipFill rotWithShape="1">
          <a:blip r:embed="rId2">
            <a:alphaModFix/>
          </a:blip>
          <a:srcRect t="2552" b="2561"/>
          <a:stretch/>
        </p:blipFill>
        <p:spPr>
          <a:xfrm>
            <a:off x="429768" y="3438144"/>
            <a:ext cx="475488" cy="361371"/>
          </a:xfrm>
          <a:prstGeom prst="rect">
            <a:avLst/>
          </a:prstGeom>
          <a:noFill/>
          <a:ln>
            <a:noFill/>
          </a:ln>
        </p:spPr>
      </p:pic>
      <p:pic>
        <p:nvPicPr>
          <p:cNvPr id="1972" name="Google Shape;1972;p98"/>
          <p:cNvPicPr preferRelativeResize="0"/>
          <p:nvPr/>
        </p:nvPicPr>
        <p:blipFill rotWithShape="1">
          <a:blip r:embed="rId2">
            <a:alphaModFix/>
          </a:blip>
          <a:srcRect t="2552" b="2561"/>
          <a:stretch/>
        </p:blipFill>
        <p:spPr>
          <a:xfrm>
            <a:off x="429768" y="3877056"/>
            <a:ext cx="475488" cy="361371"/>
          </a:xfrm>
          <a:prstGeom prst="rect">
            <a:avLst/>
          </a:prstGeom>
          <a:noFill/>
          <a:ln>
            <a:noFill/>
          </a:ln>
        </p:spPr>
      </p:pic>
      <p:pic>
        <p:nvPicPr>
          <p:cNvPr id="1973" name="Google Shape;1973;p98"/>
          <p:cNvPicPr preferRelativeResize="0"/>
          <p:nvPr/>
        </p:nvPicPr>
        <p:blipFill rotWithShape="1">
          <a:blip r:embed="rId2">
            <a:alphaModFix/>
          </a:blip>
          <a:srcRect t="2552" b="2561"/>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46. Bullets 1–8 (Blue)">
  <p:cSld name="CUSTOM_2_7_1_3_1_1_1_1_1_1_1_1_1">
    <p:spTree>
      <p:nvGrpSpPr>
        <p:cNvPr id="1" name="Shape 1974"/>
        <p:cNvGrpSpPr/>
        <p:nvPr/>
      </p:nvGrpSpPr>
      <p:grpSpPr>
        <a:xfrm>
          <a:off x="0" y="0"/>
          <a:ext cx="0" cy="0"/>
          <a:chOff x="0" y="0"/>
          <a:chExt cx="0" cy="0"/>
        </a:xfrm>
      </p:grpSpPr>
      <p:sp>
        <p:nvSpPr>
          <p:cNvPr id="1975" name="Google Shape;1975;p9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76" name="Google Shape;1976;p9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977" name="Google Shape;1977;p9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978" name="Google Shape;1978;p9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979" name="Google Shape;1979;p9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980" name="Google Shape;1980;p9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81" name="Google Shape;1981;p99"/>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99"/>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83" name="Google Shape;1983;p99"/>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99"/>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85" name="Google Shape;1985;p99"/>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99"/>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87" name="Google Shape;1987;p99"/>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99"/>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89" name="Google Shape;1989;p99"/>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99"/>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91" name="Google Shape;1991;p99"/>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99"/>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93" name="Google Shape;1993;p99"/>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99"/>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95" name="Google Shape;1995;p99"/>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99"/>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997" name="Google Shape;1997;p99"/>
          <p:cNvPicPr preferRelativeResize="0"/>
          <p:nvPr/>
        </p:nvPicPr>
        <p:blipFill rotWithShape="1">
          <a:blip r:embed="rId2">
            <a:alphaModFix/>
          </a:blip>
          <a:srcRect t="1276" b="1276"/>
          <a:stretch/>
        </p:blipFill>
        <p:spPr>
          <a:xfrm>
            <a:off x="429768" y="1261872"/>
            <a:ext cx="475488" cy="361371"/>
          </a:xfrm>
          <a:prstGeom prst="rect">
            <a:avLst/>
          </a:prstGeom>
          <a:noFill/>
          <a:ln>
            <a:noFill/>
          </a:ln>
        </p:spPr>
      </p:pic>
      <p:pic>
        <p:nvPicPr>
          <p:cNvPr id="1998" name="Google Shape;1998;p99"/>
          <p:cNvPicPr preferRelativeResize="0"/>
          <p:nvPr/>
        </p:nvPicPr>
        <p:blipFill rotWithShape="1">
          <a:blip r:embed="rId2">
            <a:alphaModFix/>
          </a:blip>
          <a:srcRect t="1276" b="1276"/>
          <a:stretch/>
        </p:blipFill>
        <p:spPr>
          <a:xfrm>
            <a:off x="429768" y="1709928"/>
            <a:ext cx="475488" cy="361371"/>
          </a:xfrm>
          <a:prstGeom prst="rect">
            <a:avLst/>
          </a:prstGeom>
          <a:noFill/>
          <a:ln>
            <a:noFill/>
          </a:ln>
        </p:spPr>
      </p:pic>
      <p:pic>
        <p:nvPicPr>
          <p:cNvPr id="1999" name="Google Shape;1999;p99"/>
          <p:cNvPicPr preferRelativeResize="0"/>
          <p:nvPr/>
        </p:nvPicPr>
        <p:blipFill rotWithShape="1">
          <a:blip r:embed="rId2">
            <a:alphaModFix/>
          </a:blip>
          <a:srcRect t="1276" b="1276"/>
          <a:stretch/>
        </p:blipFill>
        <p:spPr>
          <a:xfrm>
            <a:off x="429768" y="2129247"/>
            <a:ext cx="475488" cy="361371"/>
          </a:xfrm>
          <a:prstGeom prst="rect">
            <a:avLst/>
          </a:prstGeom>
          <a:noFill/>
          <a:ln>
            <a:noFill/>
          </a:ln>
        </p:spPr>
      </p:pic>
      <p:pic>
        <p:nvPicPr>
          <p:cNvPr id="2000" name="Google Shape;2000;p99"/>
          <p:cNvPicPr preferRelativeResize="0"/>
          <p:nvPr/>
        </p:nvPicPr>
        <p:blipFill rotWithShape="1">
          <a:blip r:embed="rId2">
            <a:alphaModFix/>
          </a:blip>
          <a:srcRect t="1276" b="1276"/>
          <a:stretch/>
        </p:blipFill>
        <p:spPr>
          <a:xfrm>
            <a:off x="429768" y="2577303"/>
            <a:ext cx="475488" cy="361371"/>
          </a:xfrm>
          <a:prstGeom prst="rect">
            <a:avLst/>
          </a:prstGeom>
          <a:noFill/>
          <a:ln>
            <a:noFill/>
          </a:ln>
        </p:spPr>
      </p:pic>
      <p:pic>
        <p:nvPicPr>
          <p:cNvPr id="2001" name="Google Shape;2001;p99"/>
          <p:cNvPicPr preferRelativeResize="0"/>
          <p:nvPr/>
        </p:nvPicPr>
        <p:blipFill rotWithShape="1">
          <a:blip r:embed="rId2">
            <a:alphaModFix/>
          </a:blip>
          <a:srcRect t="1276" b="1276"/>
          <a:stretch/>
        </p:blipFill>
        <p:spPr>
          <a:xfrm>
            <a:off x="429768" y="2999232"/>
            <a:ext cx="475488" cy="361371"/>
          </a:xfrm>
          <a:prstGeom prst="rect">
            <a:avLst/>
          </a:prstGeom>
          <a:noFill/>
          <a:ln>
            <a:noFill/>
          </a:ln>
        </p:spPr>
      </p:pic>
      <p:pic>
        <p:nvPicPr>
          <p:cNvPr id="2002" name="Google Shape;2002;p99"/>
          <p:cNvPicPr preferRelativeResize="0"/>
          <p:nvPr/>
        </p:nvPicPr>
        <p:blipFill rotWithShape="1">
          <a:blip r:embed="rId2">
            <a:alphaModFix/>
          </a:blip>
          <a:srcRect t="1276" b="1276"/>
          <a:stretch/>
        </p:blipFill>
        <p:spPr>
          <a:xfrm>
            <a:off x="429768" y="3438144"/>
            <a:ext cx="475488" cy="361371"/>
          </a:xfrm>
          <a:prstGeom prst="rect">
            <a:avLst/>
          </a:prstGeom>
          <a:noFill/>
          <a:ln>
            <a:noFill/>
          </a:ln>
        </p:spPr>
      </p:pic>
      <p:pic>
        <p:nvPicPr>
          <p:cNvPr id="2003" name="Google Shape;2003;p99"/>
          <p:cNvPicPr preferRelativeResize="0"/>
          <p:nvPr/>
        </p:nvPicPr>
        <p:blipFill rotWithShape="1">
          <a:blip r:embed="rId2">
            <a:alphaModFix/>
          </a:blip>
          <a:srcRect t="1276" b="1276"/>
          <a:stretch/>
        </p:blipFill>
        <p:spPr>
          <a:xfrm>
            <a:off x="429768" y="3877056"/>
            <a:ext cx="475488" cy="361371"/>
          </a:xfrm>
          <a:prstGeom prst="rect">
            <a:avLst/>
          </a:prstGeom>
          <a:noFill/>
          <a:ln>
            <a:noFill/>
          </a:ln>
        </p:spPr>
      </p:pic>
      <p:pic>
        <p:nvPicPr>
          <p:cNvPr id="2004" name="Google Shape;2004;p99"/>
          <p:cNvPicPr preferRelativeResize="0"/>
          <p:nvPr/>
        </p:nvPicPr>
        <p:blipFill rotWithShape="1">
          <a:blip r:embed="rId2">
            <a:alphaModFix/>
          </a:blip>
          <a:srcRect t="1276" b="1276"/>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47. Fist to Five">
  <p:cSld name="CUSTOM_2_3_1_1_3_1_1_2_1_1_1_1">
    <p:spTree>
      <p:nvGrpSpPr>
        <p:cNvPr id="1" name="Shape 2005"/>
        <p:cNvGrpSpPr/>
        <p:nvPr/>
      </p:nvGrpSpPr>
      <p:grpSpPr>
        <a:xfrm>
          <a:off x="0" y="0"/>
          <a:ext cx="0" cy="0"/>
          <a:chOff x="0" y="0"/>
          <a:chExt cx="0" cy="0"/>
        </a:xfrm>
      </p:grpSpPr>
      <p:pic>
        <p:nvPicPr>
          <p:cNvPr id="2006" name="Google Shape;2006;p100"/>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2007" name="Google Shape;2007;p100"/>
          <p:cNvSpPr txBox="1">
            <a:spLocks noGrp="1"/>
          </p:cNvSpPr>
          <p:nvPr>
            <p:ph type="title"/>
          </p:nvPr>
        </p:nvSpPr>
        <p:spPr>
          <a:xfrm>
            <a:off x="274350" y="3307075"/>
            <a:ext cx="8595300" cy="15615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000">
                <a:latin typeface="Roboto Light"/>
                <a:ea typeface="Roboto Light"/>
                <a:cs typeface="Roboto Light"/>
                <a:sym typeface="Roboto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08" name="Google Shape;2008;p10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2009" name="Google Shape;2009;p100"/>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2010" name="Google Shape;2010;p100"/>
          <p:cNvPicPr preferRelativeResize="0"/>
          <p:nvPr/>
        </p:nvPicPr>
        <p:blipFill>
          <a:blip r:embed="rId3">
            <a:alphaModFix/>
          </a:blip>
          <a:stretch>
            <a:fillRect/>
          </a:stretch>
        </p:blipFill>
        <p:spPr>
          <a:xfrm>
            <a:off x="827549" y="769725"/>
            <a:ext cx="7488902" cy="1856625"/>
          </a:xfrm>
          <a:prstGeom prst="rect">
            <a:avLst/>
          </a:prstGeom>
          <a:noFill/>
          <a:ln>
            <a:noFill/>
          </a:ln>
        </p:spPr>
      </p:pic>
      <p:sp>
        <p:nvSpPr>
          <p:cNvPr id="2011" name="Google Shape;2011;p100"/>
          <p:cNvSpPr txBox="1"/>
          <p:nvPr/>
        </p:nvSpPr>
        <p:spPr>
          <a:xfrm>
            <a:off x="202525" y="2754341"/>
            <a:ext cx="8595300" cy="371100"/>
          </a:xfrm>
          <a:prstGeom prst="rect">
            <a:avLst/>
          </a:prstGeom>
          <a:noFill/>
          <a:ln>
            <a:noFill/>
          </a:ln>
        </p:spPr>
        <p:txBody>
          <a:bodyPr spcFirstLastPara="1" wrap="square" lIns="0" tIns="91425" rIns="0" bIns="91425" anchor="t" anchorCtr="0">
            <a:noAutofit/>
          </a:bodyPr>
          <a:lstStyle/>
          <a:p>
            <a:pPr marL="0" lvl="0" indent="0" algn="ctr" rtl="0">
              <a:lnSpc>
                <a:spcPct val="110000"/>
              </a:lnSpc>
              <a:spcBef>
                <a:spcPts val="0"/>
              </a:spcBef>
              <a:spcAft>
                <a:spcPts val="0"/>
              </a:spcAft>
              <a:buNone/>
            </a:pPr>
            <a:r>
              <a:rPr lang="en" sz="2400">
                <a:latin typeface="Roboto Medium"/>
                <a:ea typeface="Roboto Medium"/>
                <a:cs typeface="Roboto Medium"/>
                <a:sym typeface="Roboto Medium"/>
              </a:rPr>
              <a:t>FIST TO FIVE:</a:t>
            </a:r>
            <a:endParaRPr sz="2400">
              <a:latin typeface="Roboto Medium"/>
              <a:ea typeface="Roboto Medium"/>
              <a:cs typeface="Roboto Medium"/>
              <a:sym typeface="Roboto Medium"/>
            </a:endParaRPr>
          </a:p>
        </p:txBody>
      </p:sp>
      <p:cxnSp>
        <p:nvCxnSpPr>
          <p:cNvPr id="2012" name="Google Shape;2012;p100"/>
          <p:cNvCxnSpPr/>
          <p:nvPr/>
        </p:nvCxnSpPr>
        <p:spPr>
          <a:xfrm>
            <a:off x="2305500" y="3307075"/>
            <a:ext cx="45330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48. Review">
  <p:cSld name="CUSTOM_17_2_1_2_1">
    <p:spTree>
      <p:nvGrpSpPr>
        <p:cNvPr id="1" name="Shape 2013"/>
        <p:cNvGrpSpPr/>
        <p:nvPr/>
      </p:nvGrpSpPr>
      <p:grpSpPr>
        <a:xfrm>
          <a:off x="0" y="0"/>
          <a:ext cx="0" cy="0"/>
          <a:chOff x="0" y="0"/>
          <a:chExt cx="0" cy="0"/>
        </a:xfrm>
      </p:grpSpPr>
      <p:pic>
        <p:nvPicPr>
          <p:cNvPr id="2014" name="Google Shape;2014;p101"/>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2015" name="Google Shape;2015;p10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2016" name="Google Shape;2016;p101"/>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17" name="Google Shape;2017;p101"/>
          <p:cNvSpPr txBox="1"/>
          <p:nvPr/>
        </p:nvSpPr>
        <p:spPr>
          <a:xfrm>
            <a:off x="274350" y="2880775"/>
            <a:ext cx="85953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a:latin typeface="Roboto Medium"/>
                <a:ea typeface="Roboto Medium"/>
                <a:cs typeface="Roboto Medium"/>
                <a:sym typeface="Roboto Medium"/>
              </a:rPr>
              <a:t>Time’s Up! </a:t>
            </a:r>
            <a:r>
              <a:rPr lang="en" sz="3600">
                <a:latin typeface="Roboto Light"/>
                <a:ea typeface="Roboto Light"/>
                <a:cs typeface="Roboto Light"/>
                <a:sym typeface="Roboto Light"/>
              </a:rPr>
              <a:t>Let’s Review.</a:t>
            </a:r>
            <a:endParaRPr sz="3600">
              <a:latin typeface="Roboto Light"/>
              <a:ea typeface="Roboto Light"/>
              <a:cs typeface="Roboto Light"/>
              <a:sym typeface="Roboto Light"/>
            </a:endParaRPr>
          </a:p>
        </p:txBody>
      </p:sp>
      <p:pic>
        <p:nvPicPr>
          <p:cNvPr id="2018" name="Google Shape;2018;p101"/>
          <p:cNvPicPr preferRelativeResize="0"/>
          <p:nvPr/>
        </p:nvPicPr>
        <p:blipFill>
          <a:blip r:embed="rId3">
            <a:alphaModFix/>
          </a:blip>
          <a:stretch>
            <a:fillRect/>
          </a:stretch>
        </p:blipFill>
        <p:spPr>
          <a:xfrm>
            <a:off x="3960959" y="1143000"/>
            <a:ext cx="1222082" cy="1638675"/>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64.xml"/><Relationship Id="rId18" Type="http://schemas.openxmlformats.org/officeDocument/2006/relationships/slideLayout" Target="../slideLayouts/slideLayout69.xml"/><Relationship Id="rId26" Type="http://schemas.openxmlformats.org/officeDocument/2006/relationships/slideLayout" Target="../slideLayouts/slideLayout77.xml"/><Relationship Id="rId39" Type="http://schemas.openxmlformats.org/officeDocument/2006/relationships/slideLayout" Target="../slideLayouts/slideLayout90.xml"/><Relationship Id="rId21" Type="http://schemas.openxmlformats.org/officeDocument/2006/relationships/slideLayout" Target="../slideLayouts/slideLayout72.xml"/><Relationship Id="rId34" Type="http://schemas.openxmlformats.org/officeDocument/2006/relationships/slideLayout" Target="../slideLayouts/slideLayout85.xml"/><Relationship Id="rId42" Type="http://schemas.openxmlformats.org/officeDocument/2006/relationships/slideLayout" Target="../slideLayouts/slideLayout93.xml"/><Relationship Id="rId47" Type="http://schemas.openxmlformats.org/officeDocument/2006/relationships/slideLayout" Target="../slideLayouts/slideLayout98.xml"/><Relationship Id="rId50" Type="http://schemas.openxmlformats.org/officeDocument/2006/relationships/slideLayout" Target="../slideLayouts/slideLayout101.xml"/><Relationship Id="rId7" Type="http://schemas.openxmlformats.org/officeDocument/2006/relationships/slideLayout" Target="../slideLayouts/slideLayout58.xml"/><Relationship Id="rId2" Type="http://schemas.openxmlformats.org/officeDocument/2006/relationships/slideLayout" Target="../slideLayouts/slideLayout53.xml"/><Relationship Id="rId16" Type="http://schemas.openxmlformats.org/officeDocument/2006/relationships/slideLayout" Target="../slideLayouts/slideLayout67.xml"/><Relationship Id="rId29" Type="http://schemas.openxmlformats.org/officeDocument/2006/relationships/slideLayout" Target="../slideLayouts/slideLayout80.xml"/><Relationship Id="rId11" Type="http://schemas.openxmlformats.org/officeDocument/2006/relationships/slideLayout" Target="../slideLayouts/slideLayout62.xml"/><Relationship Id="rId24" Type="http://schemas.openxmlformats.org/officeDocument/2006/relationships/slideLayout" Target="../slideLayouts/slideLayout75.xml"/><Relationship Id="rId32" Type="http://schemas.openxmlformats.org/officeDocument/2006/relationships/slideLayout" Target="../slideLayouts/slideLayout83.xml"/><Relationship Id="rId37" Type="http://schemas.openxmlformats.org/officeDocument/2006/relationships/slideLayout" Target="../slideLayouts/slideLayout88.xml"/><Relationship Id="rId40" Type="http://schemas.openxmlformats.org/officeDocument/2006/relationships/slideLayout" Target="../slideLayouts/slideLayout91.xml"/><Relationship Id="rId45" Type="http://schemas.openxmlformats.org/officeDocument/2006/relationships/slideLayout" Target="../slideLayouts/slideLayout96.xml"/><Relationship Id="rId53" Type="http://schemas.openxmlformats.org/officeDocument/2006/relationships/theme" Target="../theme/theme2.xml"/><Relationship Id="rId5" Type="http://schemas.openxmlformats.org/officeDocument/2006/relationships/slideLayout" Target="../slideLayouts/slideLayout56.xml"/><Relationship Id="rId10" Type="http://schemas.openxmlformats.org/officeDocument/2006/relationships/slideLayout" Target="../slideLayouts/slideLayout61.xml"/><Relationship Id="rId19" Type="http://schemas.openxmlformats.org/officeDocument/2006/relationships/slideLayout" Target="../slideLayouts/slideLayout70.xml"/><Relationship Id="rId31" Type="http://schemas.openxmlformats.org/officeDocument/2006/relationships/slideLayout" Target="../slideLayouts/slideLayout82.xml"/><Relationship Id="rId44" Type="http://schemas.openxmlformats.org/officeDocument/2006/relationships/slideLayout" Target="../slideLayouts/slideLayout95.xml"/><Relationship Id="rId52" Type="http://schemas.openxmlformats.org/officeDocument/2006/relationships/slideLayout" Target="../slideLayouts/slideLayout103.xml"/><Relationship Id="rId4" Type="http://schemas.openxmlformats.org/officeDocument/2006/relationships/slideLayout" Target="../slideLayouts/slideLayout55.xml"/><Relationship Id="rId9" Type="http://schemas.openxmlformats.org/officeDocument/2006/relationships/slideLayout" Target="../slideLayouts/slideLayout60.xml"/><Relationship Id="rId14" Type="http://schemas.openxmlformats.org/officeDocument/2006/relationships/slideLayout" Target="../slideLayouts/slideLayout65.xml"/><Relationship Id="rId22" Type="http://schemas.openxmlformats.org/officeDocument/2006/relationships/slideLayout" Target="../slideLayouts/slideLayout73.xml"/><Relationship Id="rId27" Type="http://schemas.openxmlformats.org/officeDocument/2006/relationships/slideLayout" Target="../slideLayouts/slideLayout78.xml"/><Relationship Id="rId30" Type="http://schemas.openxmlformats.org/officeDocument/2006/relationships/slideLayout" Target="../slideLayouts/slideLayout81.xml"/><Relationship Id="rId35" Type="http://schemas.openxmlformats.org/officeDocument/2006/relationships/slideLayout" Target="../slideLayouts/slideLayout86.xml"/><Relationship Id="rId43" Type="http://schemas.openxmlformats.org/officeDocument/2006/relationships/slideLayout" Target="../slideLayouts/slideLayout94.xml"/><Relationship Id="rId48" Type="http://schemas.openxmlformats.org/officeDocument/2006/relationships/slideLayout" Target="../slideLayouts/slideLayout99.xml"/><Relationship Id="rId8" Type="http://schemas.openxmlformats.org/officeDocument/2006/relationships/slideLayout" Target="../slideLayouts/slideLayout59.xml"/><Relationship Id="rId51" Type="http://schemas.openxmlformats.org/officeDocument/2006/relationships/slideLayout" Target="../slideLayouts/slideLayout102.xml"/><Relationship Id="rId3" Type="http://schemas.openxmlformats.org/officeDocument/2006/relationships/slideLayout" Target="../slideLayouts/slideLayout54.xml"/><Relationship Id="rId12" Type="http://schemas.openxmlformats.org/officeDocument/2006/relationships/slideLayout" Target="../slideLayouts/slideLayout63.xml"/><Relationship Id="rId17" Type="http://schemas.openxmlformats.org/officeDocument/2006/relationships/slideLayout" Target="../slideLayouts/slideLayout68.xml"/><Relationship Id="rId25" Type="http://schemas.openxmlformats.org/officeDocument/2006/relationships/slideLayout" Target="../slideLayouts/slideLayout76.xml"/><Relationship Id="rId33" Type="http://schemas.openxmlformats.org/officeDocument/2006/relationships/slideLayout" Target="../slideLayouts/slideLayout84.xml"/><Relationship Id="rId38" Type="http://schemas.openxmlformats.org/officeDocument/2006/relationships/slideLayout" Target="../slideLayouts/slideLayout89.xml"/><Relationship Id="rId46" Type="http://schemas.openxmlformats.org/officeDocument/2006/relationships/slideLayout" Target="../slideLayouts/slideLayout97.xml"/><Relationship Id="rId20" Type="http://schemas.openxmlformats.org/officeDocument/2006/relationships/slideLayout" Target="../slideLayouts/slideLayout71.xml"/><Relationship Id="rId41" Type="http://schemas.openxmlformats.org/officeDocument/2006/relationships/slideLayout" Target="../slideLayouts/slideLayout92.xml"/><Relationship Id="rId1" Type="http://schemas.openxmlformats.org/officeDocument/2006/relationships/slideLayout" Target="../slideLayouts/slideLayout52.xml"/><Relationship Id="rId6" Type="http://schemas.openxmlformats.org/officeDocument/2006/relationships/slideLayout" Target="../slideLayouts/slideLayout57.xml"/><Relationship Id="rId15" Type="http://schemas.openxmlformats.org/officeDocument/2006/relationships/slideLayout" Target="../slideLayouts/slideLayout66.xml"/><Relationship Id="rId23" Type="http://schemas.openxmlformats.org/officeDocument/2006/relationships/slideLayout" Target="../slideLayouts/slideLayout74.xml"/><Relationship Id="rId28" Type="http://schemas.openxmlformats.org/officeDocument/2006/relationships/slideLayout" Target="../slideLayouts/slideLayout79.xml"/><Relationship Id="rId36" Type="http://schemas.openxmlformats.org/officeDocument/2006/relationships/slideLayout" Target="../slideLayouts/slideLayout87.xml"/><Relationship Id="rId49" Type="http://schemas.openxmlformats.org/officeDocument/2006/relationships/slideLayout" Target="../slideLayouts/slideLayout100.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116.xml"/><Relationship Id="rId18" Type="http://schemas.openxmlformats.org/officeDocument/2006/relationships/slideLayout" Target="../slideLayouts/slideLayout121.xml"/><Relationship Id="rId26" Type="http://schemas.openxmlformats.org/officeDocument/2006/relationships/slideLayout" Target="../slideLayouts/slideLayout129.xml"/><Relationship Id="rId39" Type="http://schemas.openxmlformats.org/officeDocument/2006/relationships/slideLayout" Target="../slideLayouts/slideLayout142.xml"/><Relationship Id="rId21" Type="http://schemas.openxmlformats.org/officeDocument/2006/relationships/slideLayout" Target="../slideLayouts/slideLayout124.xml"/><Relationship Id="rId34" Type="http://schemas.openxmlformats.org/officeDocument/2006/relationships/slideLayout" Target="../slideLayouts/slideLayout137.xml"/><Relationship Id="rId42" Type="http://schemas.openxmlformats.org/officeDocument/2006/relationships/slideLayout" Target="../slideLayouts/slideLayout145.xml"/><Relationship Id="rId47" Type="http://schemas.openxmlformats.org/officeDocument/2006/relationships/slideLayout" Target="../slideLayouts/slideLayout150.xml"/><Relationship Id="rId50" Type="http://schemas.openxmlformats.org/officeDocument/2006/relationships/slideLayout" Target="../slideLayouts/slideLayout153.xml"/><Relationship Id="rId7" Type="http://schemas.openxmlformats.org/officeDocument/2006/relationships/slideLayout" Target="../slideLayouts/slideLayout110.xml"/><Relationship Id="rId2" Type="http://schemas.openxmlformats.org/officeDocument/2006/relationships/slideLayout" Target="../slideLayouts/slideLayout105.xml"/><Relationship Id="rId16" Type="http://schemas.openxmlformats.org/officeDocument/2006/relationships/slideLayout" Target="../slideLayouts/slideLayout119.xml"/><Relationship Id="rId29" Type="http://schemas.openxmlformats.org/officeDocument/2006/relationships/slideLayout" Target="../slideLayouts/slideLayout132.xml"/><Relationship Id="rId11" Type="http://schemas.openxmlformats.org/officeDocument/2006/relationships/slideLayout" Target="../slideLayouts/slideLayout114.xml"/><Relationship Id="rId24" Type="http://schemas.openxmlformats.org/officeDocument/2006/relationships/slideLayout" Target="../slideLayouts/slideLayout127.xml"/><Relationship Id="rId32" Type="http://schemas.openxmlformats.org/officeDocument/2006/relationships/slideLayout" Target="../slideLayouts/slideLayout135.xml"/><Relationship Id="rId37" Type="http://schemas.openxmlformats.org/officeDocument/2006/relationships/slideLayout" Target="../slideLayouts/slideLayout140.xml"/><Relationship Id="rId40" Type="http://schemas.openxmlformats.org/officeDocument/2006/relationships/slideLayout" Target="../slideLayouts/slideLayout143.xml"/><Relationship Id="rId45" Type="http://schemas.openxmlformats.org/officeDocument/2006/relationships/slideLayout" Target="../slideLayouts/slideLayout148.xml"/><Relationship Id="rId5" Type="http://schemas.openxmlformats.org/officeDocument/2006/relationships/slideLayout" Target="../slideLayouts/slideLayout108.xml"/><Relationship Id="rId15" Type="http://schemas.openxmlformats.org/officeDocument/2006/relationships/slideLayout" Target="../slideLayouts/slideLayout118.xml"/><Relationship Id="rId23" Type="http://schemas.openxmlformats.org/officeDocument/2006/relationships/slideLayout" Target="../slideLayouts/slideLayout126.xml"/><Relationship Id="rId28" Type="http://schemas.openxmlformats.org/officeDocument/2006/relationships/slideLayout" Target="../slideLayouts/slideLayout131.xml"/><Relationship Id="rId36" Type="http://schemas.openxmlformats.org/officeDocument/2006/relationships/slideLayout" Target="../slideLayouts/slideLayout139.xml"/><Relationship Id="rId49" Type="http://schemas.openxmlformats.org/officeDocument/2006/relationships/slideLayout" Target="../slideLayouts/slideLayout152.xml"/><Relationship Id="rId10" Type="http://schemas.openxmlformats.org/officeDocument/2006/relationships/slideLayout" Target="../slideLayouts/slideLayout113.xml"/><Relationship Id="rId19" Type="http://schemas.openxmlformats.org/officeDocument/2006/relationships/slideLayout" Target="../slideLayouts/slideLayout122.xml"/><Relationship Id="rId31" Type="http://schemas.openxmlformats.org/officeDocument/2006/relationships/slideLayout" Target="../slideLayouts/slideLayout134.xml"/><Relationship Id="rId44" Type="http://schemas.openxmlformats.org/officeDocument/2006/relationships/slideLayout" Target="../slideLayouts/slideLayout147.xml"/><Relationship Id="rId52" Type="http://schemas.openxmlformats.org/officeDocument/2006/relationships/theme" Target="../theme/theme3.xml"/><Relationship Id="rId4" Type="http://schemas.openxmlformats.org/officeDocument/2006/relationships/slideLayout" Target="../slideLayouts/slideLayout107.xml"/><Relationship Id="rId9" Type="http://schemas.openxmlformats.org/officeDocument/2006/relationships/slideLayout" Target="../slideLayouts/slideLayout112.xml"/><Relationship Id="rId14" Type="http://schemas.openxmlformats.org/officeDocument/2006/relationships/slideLayout" Target="../slideLayouts/slideLayout117.xml"/><Relationship Id="rId22" Type="http://schemas.openxmlformats.org/officeDocument/2006/relationships/slideLayout" Target="../slideLayouts/slideLayout125.xml"/><Relationship Id="rId27" Type="http://schemas.openxmlformats.org/officeDocument/2006/relationships/slideLayout" Target="../slideLayouts/slideLayout130.xml"/><Relationship Id="rId30" Type="http://schemas.openxmlformats.org/officeDocument/2006/relationships/slideLayout" Target="../slideLayouts/slideLayout133.xml"/><Relationship Id="rId35" Type="http://schemas.openxmlformats.org/officeDocument/2006/relationships/slideLayout" Target="../slideLayouts/slideLayout138.xml"/><Relationship Id="rId43" Type="http://schemas.openxmlformats.org/officeDocument/2006/relationships/slideLayout" Target="../slideLayouts/slideLayout146.xml"/><Relationship Id="rId48" Type="http://schemas.openxmlformats.org/officeDocument/2006/relationships/slideLayout" Target="../slideLayouts/slideLayout151.xml"/><Relationship Id="rId8" Type="http://schemas.openxmlformats.org/officeDocument/2006/relationships/slideLayout" Target="../slideLayouts/slideLayout111.xml"/><Relationship Id="rId51" Type="http://schemas.openxmlformats.org/officeDocument/2006/relationships/slideLayout" Target="../slideLayouts/slideLayout154.xml"/><Relationship Id="rId3" Type="http://schemas.openxmlformats.org/officeDocument/2006/relationships/slideLayout" Target="../slideLayouts/slideLayout106.xml"/><Relationship Id="rId12" Type="http://schemas.openxmlformats.org/officeDocument/2006/relationships/slideLayout" Target="../slideLayouts/slideLayout115.xml"/><Relationship Id="rId17" Type="http://schemas.openxmlformats.org/officeDocument/2006/relationships/slideLayout" Target="../slideLayouts/slideLayout120.xml"/><Relationship Id="rId25" Type="http://schemas.openxmlformats.org/officeDocument/2006/relationships/slideLayout" Target="../slideLayouts/slideLayout128.xml"/><Relationship Id="rId33" Type="http://schemas.openxmlformats.org/officeDocument/2006/relationships/slideLayout" Target="../slideLayouts/slideLayout136.xml"/><Relationship Id="rId38" Type="http://schemas.openxmlformats.org/officeDocument/2006/relationships/slideLayout" Target="../slideLayouts/slideLayout141.xml"/><Relationship Id="rId46" Type="http://schemas.openxmlformats.org/officeDocument/2006/relationships/slideLayout" Target="../slideLayouts/slideLayout149.xml"/><Relationship Id="rId20" Type="http://schemas.openxmlformats.org/officeDocument/2006/relationships/slideLayout" Target="../slideLayouts/slideLayout123.xml"/><Relationship Id="rId41" Type="http://schemas.openxmlformats.org/officeDocument/2006/relationships/slideLayout" Target="../slideLayouts/slideLayout144.xml"/><Relationship Id="rId1" Type="http://schemas.openxmlformats.org/officeDocument/2006/relationships/slideLayout" Target="../slideLayouts/slideLayout104.xml"/><Relationship Id="rId6" Type="http://schemas.openxmlformats.org/officeDocument/2006/relationships/slideLayout" Target="../slideLayouts/slideLayout10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algn="r">
              <a:buNone/>
              <a:defRPr sz="1300">
                <a:solidFill>
                  <a:schemeClr val="tx1"/>
                </a:solidFill>
              </a:defRPr>
            </a:lvl1pPr>
            <a:lvl2pPr lvl="1" algn="r">
              <a:buNone/>
              <a:defRPr sz="1300">
                <a:solidFill>
                  <a:schemeClr val="tx1"/>
                </a:solidFill>
              </a:defRPr>
            </a:lvl2pPr>
            <a:lvl3pPr lvl="2" algn="r">
              <a:buNone/>
              <a:defRPr sz="1300">
                <a:solidFill>
                  <a:schemeClr val="tx1"/>
                </a:solidFill>
              </a:defRPr>
            </a:lvl3pPr>
            <a:lvl4pPr lvl="3" algn="r">
              <a:buNone/>
              <a:defRPr sz="1300">
                <a:solidFill>
                  <a:schemeClr val="tx1"/>
                </a:solidFill>
              </a:defRPr>
            </a:lvl4pPr>
            <a:lvl5pPr lvl="4" algn="r">
              <a:buNone/>
              <a:defRPr sz="1300">
                <a:solidFill>
                  <a:schemeClr val="tx1"/>
                </a:solidFill>
              </a:defRPr>
            </a:lvl5pPr>
            <a:lvl6pPr lvl="5" algn="r">
              <a:buNone/>
              <a:defRPr sz="1300">
                <a:solidFill>
                  <a:schemeClr val="tx1"/>
                </a:solidFill>
              </a:defRPr>
            </a:lvl6pPr>
            <a:lvl7pPr lvl="6" algn="r">
              <a:buNone/>
              <a:defRPr sz="1300">
                <a:solidFill>
                  <a:schemeClr val="tx1"/>
                </a:solidFill>
              </a:defRPr>
            </a:lvl7pPr>
            <a:lvl8pPr lvl="7" algn="r">
              <a:buNone/>
              <a:defRPr sz="1300">
                <a:solidFill>
                  <a:schemeClr val="tx1"/>
                </a:solidFill>
              </a:defRPr>
            </a:lvl8pPr>
            <a:lvl9pPr lvl="8" algn="r">
              <a:buNone/>
              <a:defRPr sz="1300">
                <a:solidFill>
                  <a:schemeClr val="tx1"/>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Lst>
  <mc:AlternateContent xmlns:mc="http://schemas.openxmlformats.org/markup-compatibility/2006" xmlns:p14="http://schemas.microsoft.com/office/powerpoint/2010/main">
    <mc:Choice Requires="p14">
      <p:transition p14:dur="400">
        <p:fade thruBlk="1"/>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1019"/>
        <p:cNvGrpSpPr/>
        <p:nvPr/>
      </p:nvGrpSpPr>
      <p:grpSpPr>
        <a:xfrm>
          <a:off x="0" y="0"/>
          <a:ext cx="0" cy="0"/>
          <a:chOff x="0" y="0"/>
          <a:chExt cx="0" cy="0"/>
        </a:xfrm>
      </p:grpSpPr>
      <p:sp>
        <p:nvSpPr>
          <p:cNvPr id="1020" name="Google Shape;1020;p5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algn="r" rtl="0">
              <a:buNone/>
              <a:defRPr sz="1300">
                <a:solidFill>
                  <a:schemeClr val="tx1"/>
                </a:solidFill>
              </a:defRPr>
            </a:lvl1pPr>
            <a:lvl2pPr lvl="1" algn="r" rtl="0">
              <a:buNone/>
              <a:defRPr sz="1300">
                <a:solidFill>
                  <a:schemeClr val="tx1"/>
                </a:solidFill>
              </a:defRPr>
            </a:lvl2pPr>
            <a:lvl3pPr lvl="2" algn="r" rtl="0">
              <a:buNone/>
              <a:defRPr sz="1300">
                <a:solidFill>
                  <a:schemeClr val="tx1"/>
                </a:solidFill>
              </a:defRPr>
            </a:lvl3pPr>
            <a:lvl4pPr lvl="3" algn="r" rtl="0">
              <a:buNone/>
              <a:defRPr sz="1300">
                <a:solidFill>
                  <a:schemeClr val="tx1"/>
                </a:solidFill>
              </a:defRPr>
            </a:lvl4pPr>
            <a:lvl5pPr lvl="4" algn="r" rtl="0">
              <a:buNone/>
              <a:defRPr sz="1300">
                <a:solidFill>
                  <a:schemeClr val="tx1"/>
                </a:solidFill>
              </a:defRPr>
            </a:lvl5pPr>
            <a:lvl6pPr lvl="5" algn="r" rtl="0">
              <a:buNone/>
              <a:defRPr sz="1300">
                <a:solidFill>
                  <a:schemeClr val="tx1"/>
                </a:solidFill>
              </a:defRPr>
            </a:lvl6pPr>
            <a:lvl7pPr lvl="6" algn="r" rtl="0">
              <a:buNone/>
              <a:defRPr sz="1300">
                <a:solidFill>
                  <a:schemeClr val="tx1"/>
                </a:solidFill>
              </a:defRPr>
            </a:lvl7pPr>
            <a:lvl8pPr lvl="7" algn="r" rtl="0">
              <a:buNone/>
              <a:defRPr sz="1300">
                <a:solidFill>
                  <a:schemeClr val="tx1"/>
                </a:solidFill>
              </a:defRPr>
            </a:lvl8pPr>
            <a:lvl9pPr lvl="8" algn="r" rtl="0">
              <a:buNone/>
              <a:defRPr sz="1300">
                <a:solidFill>
                  <a:schemeClr val="tx1"/>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 id="2147483710" r:id="rId12"/>
    <p:sldLayoutId id="2147483711" r:id="rId13"/>
    <p:sldLayoutId id="2147483712" r:id="rId14"/>
    <p:sldLayoutId id="2147483713" r:id="rId15"/>
    <p:sldLayoutId id="2147483714" r:id="rId16"/>
    <p:sldLayoutId id="2147483715" r:id="rId17"/>
    <p:sldLayoutId id="2147483716" r:id="rId18"/>
    <p:sldLayoutId id="2147483717" r:id="rId19"/>
    <p:sldLayoutId id="2147483718" r:id="rId20"/>
    <p:sldLayoutId id="2147483719" r:id="rId21"/>
    <p:sldLayoutId id="2147483720" r:id="rId22"/>
    <p:sldLayoutId id="2147483721" r:id="rId23"/>
    <p:sldLayoutId id="2147483722" r:id="rId24"/>
    <p:sldLayoutId id="2147483723" r:id="rId25"/>
    <p:sldLayoutId id="2147483724" r:id="rId26"/>
    <p:sldLayoutId id="2147483725" r:id="rId27"/>
    <p:sldLayoutId id="2147483726" r:id="rId28"/>
    <p:sldLayoutId id="2147483727" r:id="rId29"/>
    <p:sldLayoutId id="2147483728" r:id="rId30"/>
    <p:sldLayoutId id="2147483729" r:id="rId31"/>
    <p:sldLayoutId id="2147483730" r:id="rId32"/>
    <p:sldLayoutId id="2147483731" r:id="rId33"/>
    <p:sldLayoutId id="2147483732" r:id="rId34"/>
    <p:sldLayoutId id="2147483733" r:id="rId35"/>
    <p:sldLayoutId id="2147483734" r:id="rId36"/>
    <p:sldLayoutId id="2147483735" r:id="rId37"/>
    <p:sldLayoutId id="2147483736" r:id="rId38"/>
    <p:sldLayoutId id="2147483737" r:id="rId39"/>
    <p:sldLayoutId id="2147483738" r:id="rId40"/>
    <p:sldLayoutId id="2147483739" r:id="rId41"/>
    <p:sldLayoutId id="2147483740" r:id="rId42"/>
    <p:sldLayoutId id="2147483741" r:id="rId43"/>
    <p:sldLayoutId id="2147483742" r:id="rId44"/>
    <p:sldLayoutId id="2147483743" r:id="rId45"/>
    <p:sldLayoutId id="2147483744" r:id="rId46"/>
    <p:sldLayoutId id="2147483745" r:id="rId47"/>
    <p:sldLayoutId id="2147483746" r:id="rId48"/>
    <p:sldLayoutId id="2147483747" r:id="rId49"/>
    <p:sldLayoutId id="2147483748" r:id="rId50"/>
    <p:sldLayoutId id="2147483749" r:id="rId51"/>
    <p:sldLayoutId id="2147483750" r:id="rId5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2035"/>
        <p:cNvGrpSpPr/>
        <p:nvPr/>
      </p:nvGrpSpPr>
      <p:grpSpPr>
        <a:xfrm>
          <a:off x="0" y="0"/>
          <a:ext cx="0" cy="0"/>
          <a:chOff x="0" y="0"/>
          <a:chExt cx="0" cy="0"/>
        </a:xfrm>
      </p:grpSpPr>
      <p:sp>
        <p:nvSpPr>
          <p:cNvPr id="2036" name="Google Shape;2036;p106"/>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algn="r" rtl="0">
              <a:buNone/>
              <a:defRPr sz="1300">
                <a:solidFill>
                  <a:schemeClr val="tx1"/>
                </a:solidFill>
              </a:defRPr>
            </a:lvl1pPr>
            <a:lvl2pPr lvl="1" algn="r" rtl="0">
              <a:buNone/>
              <a:defRPr sz="1300">
                <a:solidFill>
                  <a:schemeClr val="tx1"/>
                </a:solidFill>
              </a:defRPr>
            </a:lvl2pPr>
            <a:lvl3pPr lvl="2" algn="r" rtl="0">
              <a:buNone/>
              <a:defRPr sz="1300">
                <a:solidFill>
                  <a:schemeClr val="tx1"/>
                </a:solidFill>
              </a:defRPr>
            </a:lvl3pPr>
            <a:lvl4pPr lvl="3" algn="r" rtl="0">
              <a:buNone/>
              <a:defRPr sz="1300">
                <a:solidFill>
                  <a:schemeClr val="tx1"/>
                </a:solidFill>
              </a:defRPr>
            </a:lvl4pPr>
            <a:lvl5pPr lvl="4" algn="r" rtl="0">
              <a:buNone/>
              <a:defRPr sz="1300">
                <a:solidFill>
                  <a:schemeClr val="tx1"/>
                </a:solidFill>
              </a:defRPr>
            </a:lvl5pPr>
            <a:lvl6pPr lvl="5" algn="r" rtl="0">
              <a:buNone/>
              <a:defRPr sz="1300">
                <a:solidFill>
                  <a:schemeClr val="tx1"/>
                </a:solidFill>
              </a:defRPr>
            </a:lvl6pPr>
            <a:lvl7pPr lvl="6" algn="r" rtl="0">
              <a:buNone/>
              <a:defRPr sz="1300">
                <a:solidFill>
                  <a:schemeClr val="tx1"/>
                </a:solidFill>
              </a:defRPr>
            </a:lvl7pPr>
            <a:lvl8pPr lvl="7" algn="r" rtl="0">
              <a:buNone/>
              <a:defRPr sz="1300">
                <a:solidFill>
                  <a:schemeClr val="tx1"/>
                </a:solidFill>
              </a:defRPr>
            </a:lvl8pPr>
            <a:lvl9pPr lvl="8" algn="r" rtl="0">
              <a:buNone/>
              <a:defRPr sz="1300">
                <a:solidFill>
                  <a:schemeClr val="tx1"/>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 id="2147483762" r:id="rId12"/>
    <p:sldLayoutId id="2147483763" r:id="rId13"/>
    <p:sldLayoutId id="2147483764" r:id="rId14"/>
    <p:sldLayoutId id="2147483765" r:id="rId15"/>
    <p:sldLayoutId id="2147483766" r:id="rId16"/>
    <p:sldLayoutId id="2147483767" r:id="rId17"/>
    <p:sldLayoutId id="2147483768" r:id="rId18"/>
    <p:sldLayoutId id="2147483769" r:id="rId19"/>
    <p:sldLayoutId id="2147483770" r:id="rId20"/>
    <p:sldLayoutId id="2147483771" r:id="rId21"/>
    <p:sldLayoutId id="2147483772" r:id="rId22"/>
    <p:sldLayoutId id="2147483773" r:id="rId23"/>
    <p:sldLayoutId id="2147483774" r:id="rId24"/>
    <p:sldLayoutId id="2147483775" r:id="rId25"/>
    <p:sldLayoutId id="2147483776" r:id="rId26"/>
    <p:sldLayoutId id="2147483777" r:id="rId27"/>
    <p:sldLayoutId id="2147483778" r:id="rId28"/>
    <p:sldLayoutId id="2147483779" r:id="rId29"/>
    <p:sldLayoutId id="2147483780" r:id="rId30"/>
    <p:sldLayoutId id="2147483781" r:id="rId31"/>
    <p:sldLayoutId id="2147483782" r:id="rId32"/>
    <p:sldLayoutId id="2147483783" r:id="rId33"/>
    <p:sldLayoutId id="2147483784" r:id="rId34"/>
    <p:sldLayoutId id="2147483785" r:id="rId35"/>
    <p:sldLayoutId id="2147483786" r:id="rId36"/>
    <p:sldLayoutId id="2147483787" r:id="rId37"/>
    <p:sldLayoutId id="2147483788" r:id="rId38"/>
    <p:sldLayoutId id="2147483789" r:id="rId39"/>
    <p:sldLayoutId id="2147483790" r:id="rId40"/>
    <p:sldLayoutId id="2147483791" r:id="rId41"/>
    <p:sldLayoutId id="2147483792" r:id="rId42"/>
    <p:sldLayoutId id="2147483793" r:id="rId43"/>
    <p:sldLayoutId id="2147483794" r:id="rId44"/>
    <p:sldLayoutId id="2147483795" r:id="rId45"/>
    <p:sldLayoutId id="2147483796" r:id="rId46"/>
    <p:sldLayoutId id="2147483797" r:id="rId47"/>
    <p:sldLayoutId id="2147483798" r:id="rId48"/>
    <p:sldLayoutId id="2147483799" r:id="rId49"/>
    <p:sldLayoutId id="2147483800" r:id="rId50"/>
    <p:sldLayoutId id="2147483801" r:id="rId5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0.xml"/><Relationship Id="rId1" Type="http://schemas.openxmlformats.org/officeDocument/2006/relationships/slideLayout" Target="../slideLayouts/slideLayout58.xml"/></Relationships>
</file>

<file path=ppt/slides/_rels/slide1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1.xml"/><Relationship Id="rId1" Type="http://schemas.openxmlformats.org/officeDocument/2006/relationships/slideLayout" Target="../slideLayouts/slideLayout5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9.xml"/></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58.xml"/></Relationships>
</file>

<file path=ppt/slides/_rels/slide1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5.xml"/><Relationship Id="rId1" Type="http://schemas.openxmlformats.org/officeDocument/2006/relationships/slideLayout" Target="../slideLayouts/slideLayout110.xml"/></Relationships>
</file>

<file path=ppt/slides/_rels/slide16.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16.xml"/><Relationship Id="rId1" Type="http://schemas.openxmlformats.org/officeDocument/2006/relationships/slideLayout" Target="../slideLayouts/slideLayout58.xml"/><Relationship Id="rId4" Type="http://schemas.openxmlformats.org/officeDocument/2006/relationships/image" Target="../media/image42.png"/></Relationships>
</file>

<file path=ppt/slides/_rels/slide1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7.xml"/><Relationship Id="rId1" Type="http://schemas.openxmlformats.org/officeDocument/2006/relationships/slideLayout" Target="../slideLayouts/slideLayout57.xml"/></Relationships>
</file>

<file path=ppt/slides/_rels/slide1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8.xml"/><Relationship Id="rId1" Type="http://schemas.openxmlformats.org/officeDocument/2006/relationships/slideLayout" Target="../slideLayouts/slideLayout58.xml"/><Relationship Id="rId4" Type="http://schemas.openxmlformats.org/officeDocument/2006/relationships/image" Target="../media/image45.png"/></Relationships>
</file>

<file path=ppt/slides/_rels/slide19.xml.rels><?xml version="1.0" encoding="UTF-8" standalone="yes"?>
<Relationships xmlns="http://schemas.openxmlformats.org/package/2006/relationships"><Relationship Id="rId3" Type="http://schemas.openxmlformats.org/officeDocument/2006/relationships/hyperlink" Target="https://www.elastic.co/what-is/elk-stack" TargetMode="External"/><Relationship Id="rId2" Type="http://schemas.openxmlformats.org/officeDocument/2006/relationships/notesSlide" Target="../notesSlides/notesSlide19.xml"/><Relationship Id="rId1" Type="http://schemas.openxmlformats.org/officeDocument/2006/relationships/slideLayout" Target="../slideLayouts/slideLayout58.xml"/><Relationship Id="rId4" Type="http://schemas.openxmlformats.org/officeDocument/2006/relationships/image" Target="../media/image46.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9.xml"/></Relationships>
</file>

<file path=ppt/slides/_rels/slide2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0.xml"/><Relationship Id="rId1" Type="http://schemas.openxmlformats.org/officeDocument/2006/relationships/slideLayout" Target="../slideLayouts/slideLayout58.xml"/><Relationship Id="rId5" Type="http://schemas.openxmlformats.org/officeDocument/2006/relationships/image" Target="../media/image48.png"/><Relationship Id="rId4" Type="http://schemas.openxmlformats.org/officeDocument/2006/relationships/image" Target="../media/image47.png"/></Relationships>
</file>

<file path=ppt/slides/_rels/slide21.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9.png"/><Relationship Id="rId7" Type="http://schemas.openxmlformats.org/officeDocument/2006/relationships/image" Target="../media/image51.png"/><Relationship Id="rId2" Type="http://schemas.openxmlformats.org/officeDocument/2006/relationships/notesSlide" Target="../notesSlides/notesSlide21.xml"/><Relationship Id="rId1" Type="http://schemas.openxmlformats.org/officeDocument/2006/relationships/slideLayout" Target="../slideLayouts/slideLayout58.xml"/><Relationship Id="rId6" Type="http://schemas.openxmlformats.org/officeDocument/2006/relationships/image" Target="../media/image42.png"/><Relationship Id="rId5" Type="http://schemas.openxmlformats.org/officeDocument/2006/relationships/image" Target="../media/image34.png"/><Relationship Id="rId10" Type="http://schemas.openxmlformats.org/officeDocument/2006/relationships/image" Target="../media/image54.jpg"/><Relationship Id="rId4" Type="http://schemas.openxmlformats.org/officeDocument/2006/relationships/image" Target="../media/image50.png"/><Relationship Id="rId9" Type="http://schemas.openxmlformats.org/officeDocument/2006/relationships/image" Target="../media/image53.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8.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58.xml"/></Relationships>
</file>

<file path=ppt/slides/_rels/slide2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4.xml"/><Relationship Id="rId1" Type="http://schemas.openxmlformats.org/officeDocument/2006/relationships/slideLayout" Target="../slideLayouts/slideLayout5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99.xml"/></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9.xml"/><Relationship Id="rId1" Type="http://schemas.openxmlformats.org/officeDocument/2006/relationships/slideLayout" Target="../slideLayouts/slideLayout103.xml"/><Relationship Id="rId5" Type="http://schemas.openxmlformats.org/officeDocument/2006/relationships/image" Target="../media/image56.jpg"/><Relationship Id="rId4" Type="http://schemas.openxmlformats.org/officeDocument/2006/relationships/hyperlink" Target="http://www.youtube.com/watch?v=5ZDLqbCjads"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xml"/><Relationship Id="rId1" Type="http://schemas.openxmlformats.org/officeDocument/2006/relationships/slideLayout" Target="../slideLayouts/slideLayout58.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6.xml"/></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1.xml"/><Relationship Id="rId1" Type="http://schemas.openxmlformats.org/officeDocument/2006/relationships/slideLayout" Target="../slideLayouts/slideLayout58.xml"/></Relationships>
</file>

<file path=ppt/slides/_rels/slide3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2.xml"/><Relationship Id="rId1" Type="http://schemas.openxmlformats.org/officeDocument/2006/relationships/slideLayout" Target="../slideLayouts/slideLayout57.xml"/></Relationships>
</file>

<file path=ppt/slides/_rels/slide3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3.xml"/><Relationship Id="rId1" Type="http://schemas.openxmlformats.org/officeDocument/2006/relationships/slideLayout" Target="../slideLayouts/slideLayout58.xml"/></Relationships>
</file>

<file path=ppt/slides/_rels/slide3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4.xml"/><Relationship Id="rId1" Type="http://schemas.openxmlformats.org/officeDocument/2006/relationships/slideLayout" Target="../slideLayouts/slideLayout58.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99.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56.xml"/></Relationships>
</file>

<file path=ppt/slides/_rels/slide38.xml.rels><?xml version="1.0" encoding="UTF-8" standalone="yes"?>
<Relationships xmlns="http://schemas.openxmlformats.org/package/2006/relationships"><Relationship Id="rId3" Type="http://schemas.openxmlformats.org/officeDocument/2006/relationships/hyperlink" Target="https://docs.google.com/document/d/1gs_09b7eotl7hzTL82xlqPt-OwOd0aWA78qcQxtMr6Y/edit" TargetMode="External"/><Relationship Id="rId2" Type="http://schemas.openxmlformats.org/officeDocument/2006/relationships/notesSlide" Target="../notesSlides/notesSlide38.xml"/><Relationship Id="rId1" Type="http://schemas.openxmlformats.org/officeDocument/2006/relationships/slideLayout" Target="../slideLayouts/slideLayout58.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0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2.xml"/></Relationships>
</file>

<file path=ppt/slides/_rels/slide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xml"/><Relationship Id="rId1" Type="http://schemas.openxmlformats.org/officeDocument/2006/relationships/slideLayout" Target="../slideLayouts/slideLayout58.xml"/><Relationship Id="rId4" Type="http://schemas.openxmlformats.org/officeDocument/2006/relationships/image" Target="../media/image31.png"/></Relationships>
</file>

<file path=ppt/slides/_rels/slide6.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0.png"/><Relationship Id="rId7" Type="http://schemas.openxmlformats.org/officeDocument/2006/relationships/image" Target="../media/image35.png"/><Relationship Id="rId2" Type="http://schemas.openxmlformats.org/officeDocument/2006/relationships/notesSlide" Target="../notesSlides/notesSlide6.xml"/><Relationship Id="rId1" Type="http://schemas.openxmlformats.org/officeDocument/2006/relationships/slideLayout" Target="../slideLayouts/slideLayout58.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7.xml"/><Relationship Id="rId1" Type="http://schemas.openxmlformats.org/officeDocument/2006/relationships/slideLayout" Target="../slideLayouts/slideLayout5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051"/>
        <p:cNvGrpSpPr/>
        <p:nvPr/>
      </p:nvGrpSpPr>
      <p:grpSpPr>
        <a:xfrm>
          <a:off x="0" y="0"/>
          <a:ext cx="0" cy="0"/>
          <a:chOff x="0" y="0"/>
          <a:chExt cx="0" cy="0"/>
        </a:xfrm>
      </p:grpSpPr>
      <p:sp>
        <p:nvSpPr>
          <p:cNvPr id="3052" name="Google Shape;3052;p158"/>
          <p:cNvSpPr txBox="1">
            <a:spLocks noGrp="1"/>
          </p:cNvSpPr>
          <p:nvPr>
            <p:ph type="title"/>
          </p:nvPr>
        </p:nvSpPr>
        <p:spPr>
          <a:xfrm>
            <a:off x="525600" y="4319775"/>
            <a:ext cx="8344500" cy="319200"/>
          </a:xfrm>
          <a:prstGeom prst="rect">
            <a:avLst/>
          </a:prstGeom>
        </p:spPr>
        <p:txBody>
          <a:bodyPr spcFirstLastPara="1" wrap="square" lIns="0" tIns="9125" rIns="1188700" bIns="0" anchor="ctr" anchorCtr="0">
            <a:noAutofit/>
          </a:bodyPr>
          <a:lstStyle/>
          <a:p>
            <a:pPr marL="0" lvl="0" indent="0" algn="r" rtl="0">
              <a:spcBef>
                <a:spcPts val="0"/>
              </a:spcBef>
              <a:spcAft>
                <a:spcPts val="0"/>
              </a:spcAft>
              <a:buNone/>
            </a:pPr>
            <a:r>
              <a:rPr lang="en"/>
              <a:t>Network Security Day 3</a:t>
            </a:r>
            <a:endParaRPr/>
          </a:p>
        </p:txBody>
      </p:sp>
      <p:sp>
        <p:nvSpPr>
          <p:cNvPr id="3053" name="Google Shape;3053;p158"/>
          <p:cNvSpPr txBox="1">
            <a:spLocks noGrp="1"/>
          </p:cNvSpPr>
          <p:nvPr>
            <p:ph type="title" idx="2"/>
          </p:nvPr>
        </p:nvSpPr>
        <p:spPr>
          <a:xfrm>
            <a:off x="274350" y="1828800"/>
            <a:ext cx="8595300" cy="1248000"/>
          </a:xfrm>
          <a:prstGeom prst="rect">
            <a:avLst/>
          </a:prstGeom>
        </p:spPr>
        <p:txBody>
          <a:bodyPr spcFirstLastPara="1" wrap="square" lIns="2880350" tIns="0" rIns="457200" bIns="457200" anchor="t" anchorCtr="0">
            <a:noAutofit/>
          </a:bodyPr>
          <a:lstStyle/>
          <a:p>
            <a:pPr marL="0" lvl="0" indent="0" algn="l" rtl="0">
              <a:spcBef>
                <a:spcPts val="0"/>
              </a:spcBef>
              <a:spcAft>
                <a:spcPts val="0"/>
              </a:spcAft>
              <a:buNone/>
            </a:pPr>
            <a:r>
              <a:rPr lang="en"/>
              <a:t>Enterprise Security Management</a:t>
            </a:r>
            <a:endParaRPr>
              <a:latin typeface="Roboto Light"/>
              <a:ea typeface="Roboto Light"/>
              <a:cs typeface="Roboto Light"/>
              <a:sym typeface="Roboto Ligh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3171"/>
        <p:cNvGrpSpPr/>
        <p:nvPr/>
      </p:nvGrpSpPr>
      <p:grpSpPr>
        <a:xfrm>
          <a:off x="0" y="0"/>
          <a:ext cx="0" cy="0"/>
          <a:chOff x="0" y="0"/>
          <a:chExt cx="0" cy="0"/>
        </a:xfrm>
      </p:grpSpPr>
      <p:sp>
        <p:nvSpPr>
          <p:cNvPr id="3172" name="Google Shape;3172;p16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Command and Control (C2)</a:t>
            </a:r>
            <a:endParaRPr/>
          </a:p>
        </p:txBody>
      </p:sp>
      <p:sp>
        <p:nvSpPr>
          <p:cNvPr id="3173" name="Google Shape;3173;p167"/>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lnSpc>
                <a:spcPct val="115000"/>
              </a:lnSpc>
              <a:spcBef>
                <a:spcPts val="0"/>
              </a:spcBef>
              <a:spcAft>
                <a:spcPts val="0"/>
              </a:spcAft>
              <a:buNone/>
            </a:pPr>
            <a:r>
              <a:rPr lang="en"/>
              <a:t>C2 servers are used to create a specific type of alert for attacks that use persistence as part of its attack campaign.  </a:t>
            </a:r>
            <a:endParaRPr/>
          </a:p>
        </p:txBody>
      </p:sp>
      <p:sp>
        <p:nvSpPr>
          <p:cNvPr id="3174" name="Google Shape;3174;p167"/>
          <p:cNvSpPr txBox="1">
            <a:spLocks noGrp="1"/>
          </p:cNvSpPr>
          <p:nvPr>
            <p:ph type="body" idx="3"/>
          </p:nvPr>
        </p:nvSpPr>
        <p:spPr>
          <a:xfrm>
            <a:off x="175" y="1534175"/>
            <a:ext cx="9144000" cy="1121700"/>
          </a:xfrm>
          <a:prstGeom prst="rect">
            <a:avLst/>
          </a:prstGeom>
        </p:spPr>
        <p:txBody>
          <a:bodyPr spcFirstLastPara="1" wrap="square" lIns="457200" tIns="0" rIns="457200" bIns="914400" anchor="t" anchorCtr="0">
            <a:noAutofit/>
          </a:bodyPr>
          <a:lstStyle/>
          <a:p>
            <a:pPr marL="457200" lvl="0" indent="-203200" algn="l" rtl="0">
              <a:lnSpc>
                <a:spcPct val="115000"/>
              </a:lnSpc>
              <a:spcBef>
                <a:spcPts val="0"/>
              </a:spcBef>
              <a:spcAft>
                <a:spcPts val="0"/>
              </a:spcAft>
              <a:buSzPts val="1400"/>
              <a:buChar char="●"/>
            </a:pPr>
            <a:r>
              <a:rPr lang="en"/>
              <a:t>Infected hosts make callbacks to C2 servers. </a:t>
            </a:r>
            <a:endParaRPr/>
          </a:p>
          <a:p>
            <a:pPr marL="457200" lvl="0" indent="-203200" algn="l" rtl="0">
              <a:lnSpc>
                <a:spcPct val="115000"/>
              </a:lnSpc>
              <a:spcBef>
                <a:spcPts val="1000"/>
              </a:spcBef>
              <a:spcAft>
                <a:spcPts val="1000"/>
              </a:spcAft>
              <a:buSzPts val="1400"/>
              <a:buChar char="●"/>
            </a:pPr>
            <a:r>
              <a:rPr lang="en"/>
              <a:t>These callbacks (referred to as "keep alives") serve as beacons that keep the back channel open to enable access in and out of the network at all times. </a:t>
            </a:r>
            <a:endParaRPr/>
          </a:p>
        </p:txBody>
      </p:sp>
      <p:pic>
        <p:nvPicPr>
          <p:cNvPr id="3175" name="Google Shape;3175;p167"/>
          <p:cNvPicPr preferRelativeResize="0"/>
          <p:nvPr/>
        </p:nvPicPr>
        <p:blipFill>
          <a:blip r:embed="rId3">
            <a:alphaModFix/>
          </a:blip>
          <a:stretch>
            <a:fillRect/>
          </a:stretch>
        </p:blipFill>
        <p:spPr>
          <a:xfrm>
            <a:off x="152400" y="2566150"/>
            <a:ext cx="8839202" cy="994216"/>
          </a:xfrm>
          <a:prstGeom prst="rect">
            <a:avLst/>
          </a:prstGeom>
          <a:noFill/>
          <a:ln w="9525" cap="flat" cmpd="sng">
            <a:solidFill>
              <a:srgbClr val="000000"/>
            </a:solidFill>
            <a:prstDash val="solid"/>
            <a:round/>
            <a:headEnd type="none" w="sm" len="sm"/>
            <a:tailEnd type="none" w="sm" len="sm"/>
          </a:ln>
        </p:spPr>
      </p:pic>
      <p:grpSp>
        <p:nvGrpSpPr>
          <p:cNvPr id="3176" name="Google Shape;3176;p167"/>
          <p:cNvGrpSpPr/>
          <p:nvPr/>
        </p:nvGrpSpPr>
        <p:grpSpPr>
          <a:xfrm>
            <a:off x="4198225" y="3656350"/>
            <a:ext cx="3761100" cy="543000"/>
            <a:chOff x="4198225" y="3656350"/>
            <a:chExt cx="3761100" cy="543000"/>
          </a:xfrm>
        </p:grpSpPr>
        <p:sp>
          <p:nvSpPr>
            <p:cNvPr id="3177" name="Google Shape;3177;p167"/>
            <p:cNvSpPr/>
            <p:nvPr/>
          </p:nvSpPr>
          <p:spPr>
            <a:xfrm>
              <a:off x="4198225" y="3834550"/>
              <a:ext cx="3761100" cy="364800"/>
            </a:xfrm>
            <a:prstGeom prst="roundRect">
              <a:avLst>
                <a:gd name="adj" fmla="val 10868"/>
              </a:avLst>
            </a:prstGeom>
            <a:solidFill>
              <a:srgbClr val="FF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rgbClr val="FFFFFF"/>
                  </a:solidFill>
                </a:rPr>
                <a:t>A</a:t>
              </a:r>
              <a:r>
                <a:rPr lang="en" sz="1200" b="1">
                  <a:solidFill>
                    <a:srgbClr val="FFFFFF"/>
                  </a:solidFill>
                  <a:latin typeface="Roboto"/>
                  <a:ea typeface="Roboto"/>
                  <a:cs typeface="Roboto"/>
                  <a:sym typeface="Roboto"/>
                </a:rPr>
                <a:t>lert identified as a C2 beacon acknowledgement</a:t>
              </a:r>
              <a:endParaRPr/>
            </a:p>
          </p:txBody>
        </p:sp>
        <p:sp>
          <p:nvSpPr>
            <p:cNvPr id="3178" name="Google Shape;3178;p167"/>
            <p:cNvSpPr/>
            <p:nvPr/>
          </p:nvSpPr>
          <p:spPr>
            <a:xfrm>
              <a:off x="5879950" y="3656350"/>
              <a:ext cx="205800" cy="178200"/>
            </a:xfrm>
            <a:prstGeom prst="triangle">
              <a:avLst>
                <a:gd name="adj" fmla="val 50000"/>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79" name="Google Shape;3179;p167"/>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10</a:t>
            </a:fld>
            <a:endParaRPr sz="60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3183"/>
        <p:cNvGrpSpPr/>
        <p:nvPr/>
      </p:nvGrpSpPr>
      <p:grpSpPr>
        <a:xfrm>
          <a:off x="0" y="0"/>
          <a:ext cx="0" cy="0"/>
          <a:chOff x="0" y="0"/>
          <a:chExt cx="0" cy="0"/>
        </a:xfrm>
      </p:grpSpPr>
      <p:sp>
        <p:nvSpPr>
          <p:cNvPr id="3184" name="Google Shape;3184;p168"/>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Command and Control (C2)</a:t>
            </a:r>
            <a:endParaRPr/>
          </a:p>
        </p:txBody>
      </p:sp>
      <p:sp>
        <p:nvSpPr>
          <p:cNvPr id="3185" name="Google Shape;3185;p168"/>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lnSpc>
                <a:spcPct val="115000"/>
              </a:lnSpc>
              <a:spcBef>
                <a:spcPts val="0"/>
              </a:spcBef>
              <a:spcAft>
                <a:spcPts val="1200"/>
              </a:spcAft>
              <a:buNone/>
            </a:pPr>
            <a:r>
              <a:rPr lang="en">
                <a:solidFill>
                  <a:srgbClr val="24292E"/>
                </a:solidFill>
              </a:rPr>
              <a:t>Writers of Snort rules can include a reference URL in the Snort rule option.</a:t>
            </a:r>
            <a:endParaRPr/>
          </a:p>
        </p:txBody>
      </p:sp>
      <p:pic>
        <p:nvPicPr>
          <p:cNvPr id="3186" name="Google Shape;3186;p168"/>
          <p:cNvPicPr preferRelativeResize="0"/>
          <p:nvPr/>
        </p:nvPicPr>
        <p:blipFill>
          <a:blip r:embed="rId3">
            <a:alphaModFix/>
          </a:blip>
          <a:stretch>
            <a:fillRect/>
          </a:stretch>
        </p:blipFill>
        <p:spPr>
          <a:xfrm>
            <a:off x="2870350" y="1464050"/>
            <a:ext cx="6045952" cy="2713100"/>
          </a:xfrm>
          <a:prstGeom prst="rect">
            <a:avLst/>
          </a:prstGeom>
          <a:noFill/>
          <a:ln w="9525" cap="flat" cmpd="sng">
            <a:solidFill>
              <a:srgbClr val="000000"/>
            </a:solidFill>
            <a:prstDash val="solid"/>
            <a:round/>
            <a:headEnd type="none" w="sm" len="sm"/>
            <a:tailEnd type="none" w="sm" len="sm"/>
          </a:ln>
        </p:spPr>
      </p:pic>
      <p:sp>
        <p:nvSpPr>
          <p:cNvPr id="3187" name="Google Shape;3187;p168"/>
          <p:cNvSpPr txBox="1"/>
          <p:nvPr/>
        </p:nvSpPr>
        <p:spPr>
          <a:xfrm>
            <a:off x="324550" y="1385200"/>
            <a:ext cx="2352000" cy="3329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solidFill>
                  <a:srgbClr val="24292E"/>
                </a:solidFill>
                <a:latin typeface="Roboto"/>
                <a:ea typeface="Roboto"/>
                <a:cs typeface="Roboto"/>
                <a:sym typeface="Roboto"/>
              </a:rPr>
              <a:t>Snort rules can include links to help network defenders establish TTPs regarding their attackers.</a:t>
            </a:r>
            <a:endParaRPr>
              <a:solidFill>
                <a:srgbClr val="24292E"/>
              </a:solidFill>
              <a:latin typeface="Roboto"/>
              <a:ea typeface="Roboto"/>
              <a:cs typeface="Roboto"/>
              <a:sym typeface="Roboto"/>
            </a:endParaRPr>
          </a:p>
          <a:p>
            <a:pPr marL="0" lvl="0" indent="0" algn="l" rtl="0">
              <a:lnSpc>
                <a:spcPct val="115000"/>
              </a:lnSpc>
              <a:spcBef>
                <a:spcPts val="1200"/>
              </a:spcBef>
              <a:spcAft>
                <a:spcPts val="1200"/>
              </a:spcAft>
              <a:buNone/>
            </a:pPr>
            <a:r>
              <a:rPr lang="en">
                <a:solidFill>
                  <a:srgbClr val="24292E"/>
                </a:solidFill>
                <a:latin typeface="Roboto"/>
                <a:ea typeface="Roboto"/>
                <a:cs typeface="Roboto"/>
                <a:sym typeface="Roboto"/>
              </a:rPr>
              <a:t>With this information, network defenders can form mitigation strategies to help improve their security posture.</a:t>
            </a:r>
            <a:endParaRPr>
              <a:latin typeface="Roboto"/>
              <a:ea typeface="Roboto"/>
              <a:cs typeface="Roboto"/>
              <a:sym typeface="Roboto"/>
            </a:endParaRPr>
          </a:p>
        </p:txBody>
      </p:sp>
      <p:sp>
        <p:nvSpPr>
          <p:cNvPr id="3188" name="Google Shape;3188;p168"/>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11</a:t>
            </a:fld>
            <a:endParaRPr sz="60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192"/>
        <p:cNvGrpSpPr/>
        <p:nvPr/>
      </p:nvGrpSpPr>
      <p:grpSpPr>
        <a:xfrm>
          <a:off x="0" y="0"/>
          <a:ext cx="0" cy="0"/>
          <a:chOff x="0" y="0"/>
          <a:chExt cx="0" cy="0"/>
        </a:xfrm>
      </p:grpSpPr>
      <p:sp>
        <p:nvSpPr>
          <p:cNvPr id="3193" name="Google Shape;3193;p169"/>
          <p:cNvSpPr txBox="1">
            <a:spLocks noGrp="1"/>
          </p:cNvSpPr>
          <p:nvPr>
            <p:ph type="title"/>
          </p:nvPr>
        </p:nvSpPr>
        <p:spPr>
          <a:xfrm>
            <a:off x="-101100" y="4234600"/>
            <a:ext cx="8970300" cy="634500"/>
          </a:xfrm>
          <a:prstGeom prst="rect">
            <a:avLst/>
          </a:prstGeom>
        </p:spPr>
        <p:txBody>
          <a:bodyPr spcFirstLastPara="1" wrap="square" lIns="457200" tIns="9125" rIns="1005825" bIns="0" anchor="t" anchorCtr="0">
            <a:noAutofit/>
          </a:bodyPr>
          <a:lstStyle/>
          <a:p>
            <a:pPr marL="0" lvl="0" indent="0" algn="r" rtl="0">
              <a:spcBef>
                <a:spcPts val="0"/>
              </a:spcBef>
              <a:spcAft>
                <a:spcPts val="0"/>
              </a:spcAft>
              <a:buNone/>
            </a:pPr>
            <a:r>
              <a:rPr lang="en"/>
              <a:t>20 Minutes</a:t>
            </a:r>
            <a:endParaRPr/>
          </a:p>
        </p:txBody>
      </p:sp>
      <p:sp>
        <p:nvSpPr>
          <p:cNvPr id="3194" name="Google Shape;3194;p169"/>
          <p:cNvSpPr txBox="1">
            <a:spLocks noGrp="1"/>
          </p:cNvSpPr>
          <p:nvPr>
            <p:ph type="title" idx="2"/>
          </p:nvPr>
        </p:nvSpPr>
        <p:spPr>
          <a:xfrm>
            <a:off x="273900" y="1042875"/>
            <a:ext cx="7389600" cy="2764200"/>
          </a:xfrm>
          <a:prstGeom prst="rect">
            <a:avLst/>
          </a:prstGeom>
        </p:spPr>
        <p:txBody>
          <a:bodyPr spcFirstLastPara="1" wrap="square" lIns="2560300" tIns="91425" rIns="0" bIns="91425" anchor="t" anchorCtr="0">
            <a:noAutofit/>
          </a:bodyPr>
          <a:lstStyle/>
          <a:p>
            <a:pPr marL="0" lvl="0" indent="0" algn="l" rtl="0">
              <a:spcBef>
                <a:spcPts val="0"/>
              </a:spcBef>
              <a:spcAft>
                <a:spcPts val="0"/>
              </a:spcAft>
              <a:buNone/>
            </a:pPr>
            <a:r>
              <a:rPr lang="en" sz="2600">
                <a:latin typeface="Roboto Medium"/>
                <a:ea typeface="Roboto Medium"/>
                <a:cs typeface="Roboto Medium"/>
                <a:sym typeface="Roboto Medium"/>
              </a:rPr>
              <a:t>Activity:</a:t>
            </a:r>
            <a:r>
              <a:rPr lang="en" sz="2600">
                <a:latin typeface="Roboto Light"/>
                <a:ea typeface="Roboto Light"/>
                <a:cs typeface="Roboto Light"/>
                <a:sym typeface="Roboto Light"/>
              </a:rPr>
              <a:t> C2 Beacon</a:t>
            </a:r>
            <a:endParaRPr sz="2600">
              <a:latin typeface="Roboto Light"/>
              <a:ea typeface="Roboto Light"/>
              <a:cs typeface="Roboto Light"/>
              <a:sym typeface="Roboto Light"/>
            </a:endParaRPr>
          </a:p>
          <a:p>
            <a:pPr marL="0" lvl="0" indent="0" algn="l" rtl="0">
              <a:lnSpc>
                <a:spcPct val="115000"/>
              </a:lnSpc>
              <a:spcBef>
                <a:spcPts val="800"/>
              </a:spcBef>
              <a:spcAft>
                <a:spcPts val="0"/>
              </a:spcAft>
              <a:buNone/>
            </a:pPr>
            <a:r>
              <a:rPr lang="en" sz="2000">
                <a:latin typeface="Roboto Light"/>
                <a:ea typeface="Roboto Light"/>
                <a:cs typeface="Roboto Light"/>
                <a:sym typeface="Roboto Light"/>
              </a:rPr>
              <a:t>In this activity, you will establish an </a:t>
            </a:r>
            <a:br>
              <a:rPr lang="en" sz="2000">
                <a:latin typeface="Roboto Light"/>
                <a:ea typeface="Roboto Light"/>
                <a:cs typeface="Roboto Light"/>
                <a:sym typeface="Roboto Light"/>
              </a:rPr>
            </a:br>
            <a:r>
              <a:rPr lang="en" sz="2000">
                <a:latin typeface="Roboto Light"/>
                <a:ea typeface="Roboto Light"/>
                <a:cs typeface="Roboto Light"/>
                <a:sym typeface="Roboto Light"/>
              </a:rPr>
              <a:t>attacker profile that includes the TTPs </a:t>
            </a:r>
            <a:endParaRPr sz="2000">
              <a:latin typeface="Roboto Light"/>
              <a:ea typeface="Roboto Light"/>
              <a:cs typeface="Roboto Light"/>
              <a:sym typeface="Roboto Light"/>
            </a:endParaRPr>
          </a:p>
          <a:p>
            <a:pPr marL="0" lvl="0" indent="0" algn="l" rtl="0">
              <a:lnSpc>
                <a:spcPct val="115000"/>
              </a:lnSpc>
              <a:spcBef>
                <a:spcPts val="0"/>
              </a:spcBef>
              <a:spcAft>
                <a:spcPts val="0"/>
              </a:spcAft>
              <a:buNone/>
            </a:pPr>
            <a:r>
              <a:rPr lang="en" sz="2000">
                <a:latin typeface="Roboto Light"/>
                <a:ea typeface="Roboto Light"/>
                <a:cs typeface="Roboto Light"/>
                <a:sym typeface="Roboto Light"/>
              </a:rPr>
              <a:t>used by the adversary in an emerging </a:t>
            </a:r>
            <a:r>
              <a:rPr lang="en" sz="2000">
                <a:solidFill>
                  <a:srgbClr val="24292E"/>
                </a:solidFill>
                <a:highlight>
                  <a:srgbClr val="FFFFFF"/>
                </a:highlight>
                <a:latin typeface="Roboto Light"/>
                <a:ea typeface="Roboto Light"/>
                <a:cs typeface="Roboto Light"/>
                <a:sym typeface="Roboto Light"/>
              </a:rPr>
              <a:t>threat: a C2 beacon acknowledgement.</a:t>
            </a:r>
            <a:endParaRPr sz="2000">
              <a:latin typeface="Roboto Light"/>
              <a:ea typeface="Roboto Light"/>
              <a:cs typeface="Roboto Light"/>
              <a:sym typeface="Roboto Light"/>
            </a:endParaRPr>
          </a:p>
        </p:txBody>
      </p:sp>
      <p:sp>
        <p:nvSpPr>
          <p:cNvPr id="3195" name="Google Shape;3195;p169"/>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12</a:t>
            </a:fld>
            <a:endParaRPr sz="60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199"/>
        <p:cNvGrpSpPr/>
        <p:nvPr/>
      </p:nvGrpSpPr>
      <p:grpSpPr>
        <a:xfrm>
          <a:off x="0" y="0"/>
          <a:ext cx="0" cy="0"/>
          <a:chOff x="0" y="0"/>
          <a:chExt cx="0" cy="0"/>
        </a:xfrm>
      </p:grpSpPr>
      <p:sp>
        <p:nvSpPr>
          <p:cNvPr id="3200" name="Google Shape;3200;p170"/>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13</a:t>
            </a:fld>
            <a:endParaRPr sz="60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204"/>
        <p:cNvGrpSpPr/>
        <p:nvPr/>
      </p:nvGrpSpPr>
      <p:grpSpPr>
        <a:xfrm>
          <a:off x="0" y="0"/>
          <a:ext cx="0" cy="0"/>
          <a:chOff x="0" y="0"/>
          <a:chExt cx="0" cy="0"/>
        </a:xfrm>
      </p:grpSpPr>
      <p:pic>
        <p:nvPicPr>
          <p:cNvPr id="3205" name="Google Shape;3205;p171"/>
          <p:cNvPicPr preferRelativeResize="0"/>
          <p:nvPr/>
        </p:nvPicPr>
        <p:blipFill>
          <a:blip r:embed="rId3">
            <a:alphaModFix/>
          </a:blip>
          <a:stretch>
            <a:fillRect/>
          </a:stretch>
        </p:blipFill>
        <p:spPr>
          <a:xfrm>
            <a:off x="175" y="0"/>
            <a:ext cx="9144000" cy="5143500"/>
          </a:xfrm>
          <a:prstGeom prst="rect">
            <a:avLst/>
          </a:prstGeom>
          <a:noFill/>
          <a:ln>
            <a:noFill/>
          </a:ln>
        </p:spPr>
      </p:pic>
      <p:sp>
        <p:nvSpPr>
          <p:cNvPr id="3206" name="Google Shape;3206;p171"/>
          <p:cNvSpPr txBox="1">
            <a:spLocks noGrp="1"/>
          </p:cNvSpPr>
          <p:nvPr>
            <p:ph type="title"/>
          </p:nvPr>
        </p:nvSpPr>
        <p:spPr>
          <a:xfrm>
            <a:off x="3631000" y="1122000"/>
            <a:ext cx="5117700" cy="3083100"/>
          </a:xfrm>
          <a:prstGeom prst="rect">
            <a:avLst/>
          </a:prstGeom>
        </p:spPr>
        <p:txBody>
          <a:bodyPr spcFirstLastPara="1" wrap="square" lIns="457200" tIns="182875" rIns="274300" bIns="91425" anchor="t" anchorCtr="0">
            <a:noAutofit/>
          </a:bodyPr>
          <a:lstStyle/>
          <a:p>
            <a:pPr marL="0" lvl="0" indent="0" algn="l" rtl="0">
              <a:lnSpc>
                <a:spcPct val="100000"/>
              </a:lnSpc>
              <a:spcBef>
                <a:spcPts val="0"/>
              </a:spcBef>
              <a:spcAft>
                <a:spcPts val="1200"/>
              </a:spcAft>
              <a:buNone/>
            </a:pPr>
            <a:r>
              <a:rPr lang="en">
                <a:solidFill>
                  <a:srgbClr val="FAF5AC"/>
                </a:solidFill>
                <a:latin typeface="Roboto"/>
                <a:ea typeface="Roboto"/>
                <a:cs typeface="Roboto"/>
                <a:sym typeface="Roboto"/>
              </a:rPr>
              <a:t>Now that we’ve learned about the benefits of using firewalls and NSM, we’ll cover the more all-encompassing </a:t>
            </a:r>
            <a:r>
              <a:rPr lang="en" b="1">
                <a:solidFill>
                  <a:srgbClr val="FAF5AC"/>
                </a:solidFill>
                <a:latin typeface="Roboto"/>
                <a:ea typeface="Roboto"/>
                <a:cs typeface="Roboto"/>
                <a:sym typeface="Roboto"/>
              </a:rPr>
              <a:t>enterprise security monitoring (ESM)</a:t>
            </a:r>
            <a:r>
              <a:rPr lang="en">
                <a:solidFill>
                  <a:srgbClr val="FAF5AC"/>
                </a:solidFill>
                <a:latin typeface="Roboto"/>
                <a:ea typeface="Roboto"/>
                <a:cs typeface="Roboto"/>
                <a:sym typeface="Roboto"/>
              </a:rPr>
              <a:t>, which includes endpoint telemetry.</a:t>
            </a:r>
            <a:endParaRPr>
              <a:solidFill>
                <a:srgbClr val="FAF5AC"/>
              </a:solidFill>
              <a:latin typeface="Roboto"/>
              <a:ea typeface="Roboto"/>
              <a:cs typeface="Roboto"/>
              <a:sym typeface="Roboto"/>
            </a:endParaRPr>
          </a:p>
        </p:txBody>
      </p:sp>
      <p:sp>
        <p:nvSpPr>
          <p:cNvPr id="3207" name="Google Shape;3207;p17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solidFill>
                  <a:srgbClr val="FFFFFF"/>
                </a:solidFill>
              </a:rPr>
              <a:t>14</a:t>
            </a:fld>
            <a:endParaRPr>
              <a:solidFill>
                <a:srgbClr val="FFFFFF"/>
              </a:solidFill>
            </a:endParaRPr>
          </a:p>
        </p:txBody>
      </p:sp>
      <p:sp>
        <p:nvSpPr>
          <p:cNvPr id="3208" name="Google Shape;3208;p171"/>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solidFill>
                  <a:srgbClr val="FFFFFF"/>
                </a:solidFill>
              </a:rPr>
              <a:t>14</a:t>
            </a:fld>
            <a:endParaRPr sz="600">
              <a:solidFill>
                <a:srgbClr val="FFFFFF"/>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212"/>
        <p:cNvGrpSpPr/>
        <p:nvPr/>
      </p:nvGrpSpPr>
      <p:grpSpPr>
        <a:xfrm>
          <a:off x="0" y="0"/>
          <a:ext cx="0" cy="0"/>
          <a:chOff x="0" y="0"/>
          <a:chExt cx="0" cy="0"/>
        </a:xfrm>
      </p:grpSpPr>
      <p:pic>
        <p:nvPicPr>
          <p:cNvPr id="3213" name="Google Shape;3213;p172"/>
          <p:cNvPicPr preferRelativeResize="0"/>
          <p:nvPr/>
        </p:nvPicPr>
        <p:blipFill rotWithShape="1">
          <a:blip r:embed="rId3">
            <a:alphaModFix/>
          </a:blip>
          <a:srcRect t="2206" r="4816" b="7008"/>
          <a:stretch/>
        </p:blipFill>
        <p:spPr>
          <a:xfrm>
            <a:off x="175" y="0"/>
            <a:ext cx="9143994" cy="5148191"/>
          </a:xfrm>
          <a:prstGeom prst="rect">
            <a:avLst/>
          </a:prstGeom>
          <a:noFill/>
          <a:ln>
            <a:noFill/>
          </a:ln>
        </p:spPr>
      </p:pic>
      <p:sp>
        <p:nvSpPr>
          <p:cNvPr id="3214" name="Google Shape;3214;p172"/>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solidFill>
                  <a:schemeClr val="lt1"/>
                </a:solidFill>
              </a:rPr>
              <a:t>OSSEC</a:t>
            </a:r>
            <a:endParaRPr>
              <a:solidFill>
                <a:schemeClr val="lt1"/>
              </a:solidFill>
            </a:endParaRPr>
          </a:p>
          <a:p>
            <a:pPr marL="0" lvl="0" indent="0" algn="l" rtl="0">
              <a:spcBef>
                <a:spcPts val="0"/>
              </a:spcBef>
              <a:spcAft>
                <a:spcPts val="0"/>
              </a:spcAft>
              <a:buNone/>
            </a:pPr>
            <a:endParaRPr>
              <a:solidFill>
                <a:srgbClr val="FFFFFF"/>
              </a:solidFill>
            </a:endParaRPr>
          </a:p>
        </p:txBody>
      </p:sp>
      <p:sp>
        <p:nvSpPr>
          <p:cNvPr id="3215" name="Google Shape;3215;p172"/>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solidFill>
                  <a:schemeClr val="lt1"/>
                </a:solidFill>
              </a:rPr>
              <a:t>Remember that firewalls and NSMs </a:t>
            </a:r>
            <a:endParaRPr>
              <a:solidFill>
                <a:schemeClr val="lt1"/>
              </a:solidFill>
            </a:endParaRPr>
          </a:p>
          <a:p>
            <a:pPr marL="0" lvl="0" indent="0" algn="l" rtl="0">
              <a:spcBef>
                <a:spcPts val="0"/>
              </a:spcBef>
              <a:spcAft>
                <a:spcPts val="0"/>
              </a:spcAft>
              <a:buClr>
                <a:schemeClr val="dk1"/>
              </a:buClr>
              <a:buSzPts val="1100"/>
              <a:buFont typeface="Arial"/>
              <a:buNone/>
            </a:pPr>
            <a:r>
              <a:rPr lang="en">
                <a:solidFill>
                  <a:schemeClr val="lt1"/>
                </a:solidFill>
              </a:rPr>
              <a:t>cannot see inside encrypted traffic. </a:t>
            </a:r>
            <a:endParaRPr>
              <a:solidFill>
                <a:srgbClr val="FFFFFF"/>
              </a:solidFill>
            </a:endParaRPr>
          </a:p>
        </p:txBody>
      </p:sp>
      <p:sp>
        <p:nvSpPr>
          <p:cNvPr id="3216" name="Google Shape;3216;p172"/>
          <p:cNvSpPr txBox="1">
            <a:spLocks noGrp="1"/>
          </p:cNvSpPr>
          <p:nvPr>
            <p:ph type="body" idx="3"/>
          </p:nvPr>
        </p:nvSpPr>
        <p:spPr>
          <a:xfrm>
            <a:off x="175" y="1625625"/>
            <a:ext cx="4474200" cy="1550700"/>
          </a:xfrm>
          <a:prstGeom prst="rect">
            <a:avLst/>
          </a:prstGeom>
        </p:spPr>
        <p:txBody>
          <a:bodyPr spcFirstLastPara="1" wrap="square" lIns="457200" tIns="0" rIns="457200" bIns="914400" anchor="t" anchorCtr="0">
            <a:noAutofit/>
          </a:bodyPr>
          <a:lstStyle/>
          <a:p>
            <a:pPr marL="457200" lvl="0" indent="-311150" algn="l" rtl="0">
              <a:spcBef>
                <a:spcPts val="0"/>
              </a:spcBef>
              <a:spcAft>
                <a:spcPts val="0"/>
              </a:spcAft>
              <a:buClr>
                <a:schemeClr val="lt1"/>
              </a:buClr>
              <a:buSzPts val="1300"/>
              <a:buChar char="●"/>
            </a:pPr>
            <a:r>
              <a:rPr lang="en" sz="1300">
                <a:solidFill>
                  <a:schemeClr val="lt1"/>
                </a:solidFill>
              </a:rPr>
              <a:t>In most cases, malware will be transmitted from attacker to victim in an encrypted state to hide its presence and intent. This also serves as a method of obfuscation to bypass IDS detection engines.</a:t>
            </a:r>
            <a:endParaRPr sz="1300">
              <a:solidFill>
                <a:schemeClr val="lt1"/>
              </a:solidFill>
            </a:endParaRPr>
          </a:p>
          <a:p>
            <a:pPr marL="457200" lvl="0" indent="-311150" algn="l" rtl="0">
              <a:spcBef>
                <a:spcPts val="1000"/>
              </a:spcBef>
              <a:spcAft>
                <a:spcPts val="0"/>
              </a:spcAft>
              <a:buClr>
                <a:schemeClr val="lt1"/>
              </a:buClr>
              <a:buSzPts val="1300"/>
              <a:buChar char="●"/>
            </a:pPr>
            <a:r>
              <a:rPr lang="en" sz="1300">
                <a:solidFill>
                  <a:schemeClr val="lt1"/>
                </a:solidFill>
              </a:rPr>
              <a:t>Malware cannot activate in the encrypted state. It must be decrypted before </a:t>
            </a:r>
            <a:br>
              <a:rPr lang="en" sz="1300">
                <a:solidFill>
                  <a:schemeClr val="lt1"/>
                </a:solidFill>
              </a:rPr>
            </a:br>
            <a:r>
              <a:rPr lang="en" sz="1300">
                <a:solidFill>
                  <a:schemeClr val="lt1"/>
                </a:solidFill>
              </a:rPr>
              <a:t>it can launch. This can only happen after it’s been installed on the victim’s machine. </a:t>
            </a:r>
            <a:endParaRPr sz="1300">
              <a:solidFill>
                <a:schemeClr val="lt1"/>
              </a:solidFill>
            </a:endParaRPr>
          </a:p>
          <a:p>
            <a:pPr marL="457200" lvl="0" indent="-311150" algn="l" rtl="0">
              <a:spcBef>
                <a:spcPts val="1000"/>
              </a:spcBef>
              <a:spcAft>
                <a:spcPts val="0"/>
              </a:spcAft>
              <a:buClr>
                <a:schemeClr val="lt1"/>
              </a:buClr>
              <a:buSzPts val="1300"/>
              <a:buChar char="●"/>
            </a:pPr>
            <a:r>
              <a:rPr lang="en" sz="1300">
                <a:solidFill>
                  <a:schemeClr val="lt1"/>
                </a:solidFill>
              </a:rPr>
              <a:t>This is where ESM and, more specifically, endpoint telemetry become relevant.</a:t>
            </a:r>
            <a:endParaRPr sz="1300">
              <a:solidFill>
                <a:schemeClr val="lt1"/>
              </a:solidFill>
            </a:endParaRPr>
          </a:p>
          <a:p>
            <a:pPr marL="0" lvl="0" indent="0" algn="l" rtl="0">
              <a:lnSpc>
                <a:spcPct val="115000"/>
              </a:lnSpc>
              <a:spcBef>
                <a:spcPts val="1000"/>
              </a:spcBef>
              <a:spcAft>
                <a:spcPts val="800"/>
              </a:spcAft>
              <a:buNone/>
            </a:pPr>
            <a:endParaRPr>
              <a:solidFill>
                <a:srgbClr val="FFFFFF"/>
              </a:solidFill>
            </a:endParaRPr>
          </a:p>
        </p:txBody>
      </p:sp>
      <p:sp>
        <p:nvSpPr>
          <p:cNvPr id="3217" name="Google Shape;3217;p17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15</a:t>
            </a:fld>
            <a:endParaRPr/>
          </a:p>
        </p:txBody>
      </p:sp>
      <p:sp>
        <p:nvSpPr>
          <p:cNvPr id="3218" name="Google Shape;3218;p17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solidFill>
                  <a:srgbClr val="FFFFFF"/>
                </a:solidFill>
              </a:rPr>
              <a:t>15</a:t>
            </a:fld>
            <a:endParaRPr>
              <a:solidFill>
                <a:srgbClr val="FFFFFF"/>
              </a:solidFill>
            </a:endParaRPr>
          </a:p>
        </p:txBody>
      </p:sp>
      <p:cxnSp>
        <p:nvCxnSpPr>
          <p:cNvPr id="3219" name="Google Shape;3219;p172"/>
          <p:cNvCxnSpPr/>
          <p:nvPr/>
        </p:nvCxnSpPr>
        <p:spPr>
          <a:xfrm>
            <a:off x="274375" y="640080"/>
            <a:ext cx="8595600" cy="10200"/>
          </a:xfrm>
          <a:prstGeom prst="straightConnector1">
            <a:avLst/>
          </a:prstGeom>
          <a:noFill/>
          <a:ln w="9525" cap="flat" cmpd="sng">
            <a:solidFill>
              <a:srgbClr val="FFFFFF"/>
            </a:solidFill>
            <a:prstDash val="solid"/>
            <a:round/>
            <a:headEnd type="none" w="med" len="med"/>
            <a:tailEnd type="none" w="med" len="med"/>
          </a:ln>
        </p:spPr>
      </p:cxnSp>
      <p:sp>
        <p:nvSpPr>
          <p:cNvPr id="3220" name="Google Shape;3220;p172"/>
          <p:cNvSpPr/>
          <p:nvPr/>
        </p:nvSpPr>
        <p:spPr>
          <a:xfrm>
            <a:off x="6253825" y="2934425"/>
            <a:ext cx="571500" cy="197700"/>
          </a:xfrm>
          <a:prstGeom prst="rect">
            <a:avLst/>
          </a:prstGeom>
          <a:solidFill>
            <a:srgbClr val="1120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224"/>
        <p:cNvGrpSpPr/>
        <p:nvPr/>
      </p:nvGrpSpPr>
      <p:grpSpPr>
        <a:xfrm>
          <a:off x="0" y="0"/>
          <a:ext cx="0" cy="0"/>
          <a:chOff x="0" y="0"/>
          <a:chExt cx="0" cy="0"/>
        </a:xfrm>
      </p:grpSpPr>
      <p:pic>
        <p:nvPicPr>
          <p:cNvPr id="3225" name="Google Shape;3225;p173"/>
          <p:cNvPicPr preferRelativeResize="0"/>
          <p:nvPr/>
        </p:nvPicPr>
        <p:blipFill rotWithShape="1">
          <a:blip r:embed="rId3">
            <a:alphaModFix/>
          </a:blip>
          <a:srcRect l="-16302" t="8251" r="4333" b="773"/>
          <a:stretch/>
        </p:blipFill>
        <p:spPr>
          <a:xfrm>
            <a:off x="0" y="0"/>
            <a:ext cx="9143999" cy="5143500"/>
          </a:xfrm>
          <a:prstGeom prst="rect">
            <a:avLst/>
          </a:prstGeom>
          <a:noFill/>
          <a:ln>
            <a:noFill/>
          </a:ln>
        </p:spPr>
      </p:pic>
      <p:sp>
        <p:nvSpPr>
          <p:cNvPr id="3226" name="Google Shape;3226;p173"/>
          <p:cNvSpPr/>
          <p:nvPr/>
        </p:nvSpPr>
        <p:spPr>
          <a:xfrm rot="-5400000">
            <a:off x="-1137000" y="1124800"/>
            <a:ext cx="5148900" cy="2899500"/>
          </a:xfrm>
          <a:prstGeom prst="rect">
            <a:avLst/>
          </a:prstGeom>
          <a:gradFill>
            <a:gsLst>
              <a:gs pos="0">
                <a:srgbClr val="1C4587"/>
              </a:gs>
              <a:gs pos="50000">
                <a:srgbClr val="1155CC"/>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173"/>
          <p:cNvSpPr txBox="1">
            <a:spLocks noGrp="1"/>
          </p:cNvSpPr>
          <p:nvPr>
            <p:ph type="body" idx="3"/>
          </p:nvPr>
        </p:nvSpPr>
        <p:spPr>
          <a:xfrm>
            <a:off x="175" y="1563775"/>
            <a:ext cx="2899500" cy="2562300"/>
          </a:xfrm>
          <a:prstGeom prst="rect">
            <a:avLst/>
          </a:prstGeom>
        </p:spPr>
        <p:txBody>
          <a:bodyPr spcFirstLastPara="1" wrap="square" lIns="457200" tIns="91425" rIns="0" bIns="91425" anchor="t" anchorCtr="0">
            <a:noAutofit/>
          </a:bodyPr>
          <a:lstStyle/>
          <a:p>
            <a:pPr marL="457200" lvl="0" indent="-317500" algn="l" rtl="0">
              <a:spcBef>
                <a:spcPts val="0"/>
              </a:spcBef>
              <a:spcAft>
                <a:spcPts val="0"/>
              </a:spcAft>
              <a:buClr>
                <a:srgbClr val="FFFFFF"/>
              </a:buClr>
              <a:buSzPts val="1400"/>
              <a:buChar char="●"/>
            </a:pPr>
            <a:r>
              <a:rPr lang="en">
                <a:solidFill>
                  <a:srgbClr val="FFFFFF"/>
                </a:solidFill>
              </a:rPr>
              <a:t>OSSEC is the industry’s most widely used host-based IDS (HIDS).</a:t>
            </a:r>
            <a:endParaRPr>
              <a:solidFill>
                <a:srgbClr val="FFFFFF"/>
              </a:solidFill>
            </a:endParaRPr>
          </a:p>
          <a:p>
            <a:pPr marL="457200" lvl="0" indent="-317500" algn="l" rtl="0">
              <a:spcBef>
                <a:spcPts val="1000"/>
              </a:spcBef>
              <a:spcAft>
                <a:spcPts val="1000"/>
              </a:spcAft>
              <a:buClr>
                <a:srgbClr val="FFFFFF"/>
              </a:buClr>
              <a:buSzPts val="1400"/>
              <a:buChar char="●"/>
            </a:pPr>
            <a:r>
              <a:rPr lang="en">
                <a:solidFill>
                  <a:srgbClr val="FFFFFF"/>
                </a:solidFill>
              </a:rPr>
              <a:t>It has many configuration options and can be tailored to the needs of any organization.</a:t>
            </a:r>
            <a:endParaRPr>
              <a:solidFill>
                <a:srgbClr val="FFFFFF"/>
              </a:solidFill>
            </a:endParaRPr>
          </a:p>
        </p:txBody>
      </p:sp>
      <p:sp>
        <p:nvSpPr>
          <p:cNvPr id="3228" name="Google Shape;3228;p173"/>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rgbClr val="FFFFFF"/>
                </a:solidFill>
              </a:rPr>
              <a:t>OSSEC</a:t>
            </a:r>
            <a:endParaRPr>
              <a:solidFill>
                <a:srgbClr val="FFFFFF"/>
              </a:solidFill>
            </a:endParaRPr>
          </a:p>
        </p:txBody>
      </p:sp>
      <p:sp>
        <p:nvSpPr>
          <p:cNvPr id="3229" name="Google Shape;3229;p173"/>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Clr>
                <a:schemeClr val="dk1"/>
              </a:buClr>
              <a:buSzPts val="1100"/>
              <a:buFont typeface="Arial"/>
              <a:buNone/>
            </a:pPr>
            <a:r>
              <a:rPr lang="en" sz="1600">
                <a:solidFill>
                  <a:srgbClr val="FFFFFF"/>
                </a:solidFill>
              </a:rPr>
              <a:t>ESMs use OSSEC to provide visibility at the host-level, where malware infection takes place after it's decrypted.</a:t>
            </a:r>
            <a:endParaRPr sz="1600">
              <a:solidFill>
                <a:srgbClr val="FFFFFF"/>
              </a:solidFill>
            </a:endParaRPr>
          </a:p>
          <a:p>
            <a:pPr marL="0" lvl="0" indent="0" algn="l" rtl="0">
              <a:spcBef>
                <a:spcPts val="0"/>
              </a:spcBef>
              <a:spcAft>
                <a:spcPts val="0"/>
              </a:spcAft>
              <a:buNone/>
            </a:pPr>
            <a:endParaRPr>
              <a:solidFill>
                <a:srgbClr val="FFFFFF"/>
              </a:solidFill>
            </a:endParaRPr>
          </a:p>
        </p:txBody>
      </p:sp>
      <p:pic>
        <p:nvPicPr>
          <p:cNvPr id="3230" name="Google Shape;3230;p173"/>
          <p:cNvPicPr preferRelativeResize="0"/>
          <p:nvPr/>
        </p:nvPicPr>
        <p:blipFill>
          <a:blip r:embed="rId4">
            <a:alphaModFix/>
          </a:blip>
          <a:stretch>
            <a:fillRect/>
          </a:stretch>
        </p:blipFill>
        <p:spPr>
          <a:xfrm>
            <a:off x="5530125" y="1515800"/>
            <a:ext cx="553350" cy="553350"/>
          </a:xfrm>
          <a:prstGeom prst="rect">
            <a:avLst/>
          </a:prstGeom>
          <a:noFill/>
          <a:ln>
            <a:noFill/>
          </a:ln>
        </p:spPr>
      </p:pic>
      <p:cxnSp>
        <p:nvCxnSpPr>
          <p:cNvPr id="3231" name="Google Shape;3231;p173"/>
          <p:cNvCxnSpPr/>
          <p:nvPr/>
        </p:nvCxnSpPr>
        <p:spPr>
          <a:xfrm>
            <a:off x="274375" y="640080"/>
            <a:ext cx="8604300" cy="0"/>
          </a:xfrm>
          <a:prstGeom prst="straightConnector1">
            <a:avLst/>
          </a:prstGeom>
          <a:noFill/>
          <a:ln w="9525" cap="flat" cmpd="sng">
            <a:solidFill>
              <a:srgbClr val="FFFFFF"/>
            </a:solidFill>
            <a:prstDash val="solid"/>
            <a:round/>
            <a:headEnd type="none" w="med" len="med"/>
            <a:tailEnd type="none" w="med" len="med"/>
          </a:ln>
        </p:spPr>
      </p:cxnSp>
      <p:pic>
        <p:nvPicPr>
          <p:cNvPr id="3232" name="Google Shape;3232;p173"/>
          <p:cNvPicPr preferRelativeResize="0"/>
          <p:nvPr/>
        </p:nvPicPr>
        <p:blipFill>
          <a:blip r:embed="rId4">
            <a:alphaModFix/>
          </a:blip>
          <a:stretch>
            <a:fillRect/>
          </a:stretch>
        </p:blipFill>
        <p:spPr>
          <a:xfrm>
            <a:off x="4505700" y="1845000"/>
            <a:ext cx="319750" cy="319750"/>
          </a:xfrm>
          <a:prstGeom prst="rect">
            <a:avLst/>
          </a:prstGeom>
          <a:noFill/>
          <a:ln>
            <a:noFill/>
          </a:ln>
        </p:spPr>
      </p:pic>
      <p:pic>
        <p:nvPicPr>
          <p:cNvPr id="3233" name="Google Shape;3233;p173"/>
          <p:cNvPicPr preferRelativeResize="0"/>
          <p:nvPr/>
        </p:nvPicPr>
        <p:blipFill>
          <a:blip r:embed="rId4">
            <a:alphaModFix/>
          </a:blip>
          <a:stretch>
            <a:fillRect/>
          </a:stretch>
        </p:blipFill>
        <p:spPr>
          <a:xfrm>
            <a:off x="3449637" y="2164750"/>
            <a:ext cx="319750" cy="319750"/>
          </a:xfrm>
          <a:prstGeom prst="rect">
            <a:avLst/>
          </a:prstGeom>
          <a:noFill/>
          <a:ln>
            <a:noFill/>
          </a:ln>
        </p:spPr>
      </p:pic>
      <p:pic>
        <p:nvPicPr>
          <p:cNvPr id="3234" name="Google Shape;3234;p173"/>
          <p:cNvPicPr preferRelativeResize="0"/>
          <p:nvPr/>
        </p:nvPicPr>
        <p:blipFill>
          <a:blip r:embed="rId4">
            <a:alphaModFix/>
          </a:blip>
          <a:stretch>
            <a:fillRect/>
          </a:stretch>
        </p:blipFill>
        <p:spPr>
          <a:xfrm>
            <a:off x="2887200" y="2653912"/>
            <a:ext cx="319750" cy="319750"/>
          </a:xfrm>
          <a:prstGeom prst="rect">
            <a:avLst/>
          </a:prstGeom>
          <a:noFill/>
          <a:ln>
            <a:noFill/>
          </a:ln>
        </p:spPr>
      </p:pic>
      <p:pic>
        <p:nvPicPr>
          <p:cNvPr id="3235" name="Google Shape;3235;p173"/>
          <p:cNvPicPr preferRelativeResize="0"/>
          <p:nvPr/>
        </p:nvPicPr>
        <p:blipFill>
          <a:blip r:embed="rId4">
            <a:alphaModFix/>
          </a:blip>
          <a:stretch>
            <a:fillRect/>
          </a:stretch>
        </p:blipFill>
        <p:spPr>
          <a:xfrm>
            <a:off x="3350000" y="3315525"/>
            <a:ext cx="319750" cy="319750"/>
          </a:xfrm>
          <a:prstGeom prst="rect">
            <a:avLst/>
          </a:prstGeom>
          <a:noFill/>
          <a:ln>
            <a:noFill/>
          </a:ln>
        </p:spPr>
      </p:pic>
      <p:pic>
        <p:nvPicPr>
          <p:cNvPr id="3236" name="Google Shape;3236;p173"/>
          <p:cNvPicPr preferRelativeResize="0"/>
          <p:nvPr/>
        </p:nvPicPr>
        <p:blipFill>
          <a:blip r:embed="rId4">
            <a:alphaModFix/>
          </a:blip>
          <a:stretch>
            <a:fillRect/>
          </a:stretch>
        </p:blipFill>
        <p:spPr>
          <a:xfrm>
            <a:off x="5006925" y="3690775"/>
            <a:ext cx="319750" cy="319750"/>
          </a:xfrm>
          <a:prstGeom prst="rect">
            <a:avLst/>
          </a:prstGeom>
          <a:noFill/>
          <a:ln>
            <a:noFill/>
          </a:ln>
        </p:spPr>
      </p:pic>
      <p:pic>
        <p:nvPicPr>
          <p:cNvPr id="3237" name="Google Shape;3237;p173"/>
          <p:cNvPicPr preferRelativeResize="0"/>
          <p:nvPr/>
        </p:nvPicPr>
        <p:blipFill>
          <a:blip r:embed="rId4">
            <a:alphaModFix/>
          </a:blip>
          <a:stretch>
            <a:fillRect/>
          </a:stretch>
        </p:blipFill>
        <p:spPr>
          <a:xfrm>
            <a:off x="6730775" y="1932700"/>
            <a:ext cx="319750" cy="319750"/>
          </a:xfrm>
          <a:prstGeom prst="rect">
            <a:avLst/>
          </a:prstGeom>
          <a:noFill/>
          <a:ln>
            <a:noFill/>
          </a:ln>
        </p:spPr>
      </p:pic>
      <p:pic>
        <p:nvPicPr>
          <p:cNvPr id="3238" name="Google Shape;3238;p173"/>
          <p:cNvPicPr preferRelativeResize="0"/>
          <p:nvPr/>
        </p:nvPicPr>
        <p:blipFill>
          <a:blip r:embed="rId4">
            <a:alphaModFix/>
          </a:blip>
          <a:stretch>
            <a:fillRect/>
          </a:stretch>
        </p:blipFill>
        <p:spPr>
          <a:xfrm>
            <a:off x="7675625" y="2334150"/>
            <a:ext cx="319750" cy="319750"/>
          </a:xfrm>
          <a:prstGeom prst="rect">
            <a:avLst/>
          </a:prstGeom>
          <a:noFill/>
          <a:ln>
            <a:noFill/>
          </a:ln>
        </p:spPr>
      </p:pic>
      <p:pic>
        <p:nvPicPr>
          <p:cNvPr id="3239" name="Google Shape;3239;p173"/>
          <p:cNvPicPr preferRelativeResize="0"/>
          <p:nvPr/>
        </p:nvPicPr>
        <p:blipFill>
          <a:blip r:embed="rId4">
            <a:alphaModFix/>
          </a:blip>
          <a:stretch>
            <a:fillRect/>
          </a:stretch>
        </p:blipFill>
        <p:spPr>
          <a:xfrm>
            <a:off x="7757425" y="3124950"/>
            <a:ext cx="319750" cy="319750"/>
          </a:xfrm>
          <a:prstGeom prst="rect">
            <a:avLst/>
          </a:prstGeom>
          <a:noFill/>
          <a:ln>
            <a:noFill/>
          </a:ln>
        </p:spPr>
      </p:pic>
      <p:pic>
        <p:nvPicPr>
          <p:cNvPr id="3240" name="Google Shape;3240;p173"/>
          <p:cNvPicPr preferRelativeResize="0"/>
          <p:nvPr/>
        </p:nvPicPr>
        <p:blipFill>
          <a:blip r:embed="rId4">
            <a:alphaModFix/>
          </a:blip>
          <a:stretch>
            <a:fillRect/>
          </a:stretch>
        </p:blipFill>
        <p:spPr>
          <a:xfrm>
            <a:off x="6958475" y="3444700"/>
            <a:ext cx="319750" cy="319750"/>
          </a:xfrm>
          <a:prstGeom prst="rect">
            <a:avLst/>
          </a:prstGeom>
          <a:noFill/>
          <a:ln>
            <a:noFill/>
          </a:ln>
        </p:spPr>
      </p:pic>
      <p:sp>
        <p:nvSpPr>
          <p:cNvPr id="3241" name="Google Shape;3241;p173"/>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16</a:t>
            </a:fld>
            <a:endParaRPr sz="60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245"/>
        <p:cNvGrpSpPr/>
        <p:nvPr/>
      </p:nvGrpSpPr>
      <p:grpSpPr>
        <a:xfrm>
          <a:off x="0" y="0"/>
          <a:ext cx="0" cy="0"/>
          <a:chOff x="0" y="0"/>
          <a:chExt cx="0" cy="0"/>
        </a:xfrm>
      </p:grpSpPr>
      <p:sp>
        <p:nvSpPr>
          <p:cNvPr id="3246" name="Google Shape;3246;p174"/>
          <p:cNvSpPr txBox="1"/>
          <p:nvPr/>
        </p:nvSpPr>
        <p:spPr>
          <a:xfrm>
            <a:off x="3067050" y="1448400"/>
            <a:ext cx="5765400" cy="1280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b="1">
                <a:latin typeface="Roboto"/>
                <a:ea typeface="Roboto"/>
                <a:cs typeface="Roboto"/>
                <a:sym typeface="Roboto"/>
              </a:rPr>
              <a:t>Endpoint telemetry</a:t>
            </a:r>
            <a:r>
              <a:rPr lang="en" sz="3000">
                <a:latin typeface="Roboto Light"/>
                <a:ea typeface="Roboto Light"/>
                <a:cs typeface="Roboto Light"/>
                <a:sym typeface="Roboto Light"/>
              </a:rPr>
              <a:t> </a:t>
            </a:r>
            <a:br>
              <a:rPr lang="en" sz="3000">
                <a:latin typeface="Roboto Light"/>
                <a:ea typeface="Roboto Light"/>
                <a:cs typeface="Roboto Light"/>
                <a:sym typeface="Roboto Light"/>
              </a:rPr>
            </a:br>
            <a:r>
              <a:rPr lang="en" sz="3000">
                <a:latin typeface="Roboto Light"/>
                <a:ea typeface="Roboto Light"/>
                <a:cs typeface="Roboto Light"/>
                <a:sym typeface="Roboto Light"/>
              </a:rPr>
              <a:t>is essentially host-based </a:t>
            </a:r>
            <a:br>
              <a:rPr lang="en" sz="3000">
                <a:latin typeface="Roboto Light"/>
                <a:ea typeface="Roboto Light"/>
                <a:cs typeface="Roboto Light"/>
                <a:sym typeface="Roboto Light"/>
              </a:rPr>
            </a:br>
            <a:r>
              <a:rPr lang="en" sz="3000">
                <a:latin typeface="Roboto Light"/>
                <a:ea typeface="Roboto Light"/>
                <a:cs typeface="Roboto Light"/>
                <a:sym typeface="Roboto Light"/>
              </a:rPr>
              <a:t>monitoring of system data. </a:t>
            </a:r>
            <a:endParaRPr sz="3000">
              <a:latin typeface="Roboto Light"/>
              <a:ea typeface="Roboto Light"/>
              <a:cs typeface="Roboto Light"/>
              <a:sym typeface="Roboto Light"/>
            </a:endParaRPr>
          </a:p>
          <a:p>
            <a:pPr marL="0" lvl="0" indent="0" algn="l" rtl="0">
              <a:spcBef>
                <a:spcPts val="0"/>
              </a:spcBef>
              <a:spcAft>
                <a:spcPts val="0"/>
              </a:spcAft>
              <a:buClr>
                <a:schemeClr val="dk1"/>
              </a:buClr>
              <a:buSzPts val="1100"/>
              <a:buFont typeface="Arial"/>
              <a:buNone/>
            </a:pPr>
            <a:endParaRPr sz="3000">
              <a:latin typeface="Roboto Light"/>
              <a:ea typeface="Roboto Light"/>
              <a:cs typeface="Roboto Light"/>
              <a:sym typeface="Roboto Light"/>
            </a:endParaRPr>
          </a:p>
          <a:p>
            <a:pPr marL="0" lvl="0" indent="0" algn="l" rtl="0">
              <a:spcBef>
                <a:spcPts val="0"/>
              </a:spcBef>
              <a:spcAft>
                <a:spcPts val="0"/>
              </a:spcAft>
              <a:buNone/>
            </a:pPr>
            <a:r>
              <a:rPr lang="en" sz="3000">
                <a:latin typeface="Roboto Light"/>
                <a:ea typeface="Roboto Light"/>
                <a:cs typeface="Roboto Light"/>
                <a:sym typeface="Roboto Light"/>
              </a:rPr>
              <a:t> </a:t>
            </a:r>
            <a:endParaRPr sz="3000">
              <a:latin typeface="Roboto Light"/>
              <a:ea typeface="Roboto Light"/>
              <a:cs typeface="Roboto Light"/>
              <a:sym typeface="Roboto Light"/>
            </a:endParaRPr>
          </a:p>
        </p:txBody>
      </p:sp>
      <p:pic>
        <p:nvPicPr>
          <p:cNvPr id="3247" name="Google Shape;3247;p174"/>
          <p:cNvPicPr preferRelativeResize="0"/>
          <p:nvPr/>
        </p:nvPicPr>
        <p:blipFill>
          <a:blip r:embed="rId3">
            <a:alphaModFix/>
          </a:blip>
          <a:stretch>
            <a:fillRect/>
          </a:stretch>
        </p:blipFill>
        <p:spPr>
          <a:xfrm>
            <a:off x="1725700" y="1600802"/>
            <a:ext cx="1049850" cy="1535976"/>
          </a:xfrm>
          <a:prstGeom prst="rect">
            <a:avLst/>
          </a:prstGeom>
          <a:noFill/>
          <a:ln>
            <a:noFill/>
          </a:ln>
        </p:spPr>
      </p:pic>
      <p:sp>
        <p:nvSpPr>
          <p:cNvPr id="3248" name="Google Shape;3248;p174"/>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17</a:t>
            </a:fld>
            <a:endParaRPr sz="60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3252"/>
        <p:cNvGrpSpPr/>
        <p:nvPr/>
      </p:nvGrpSpPr>
      <p:grpSpPr>
        <a:xfrm>
          <a:off x="0" y="0"/>
          <a:ext cx="0" cy="0"/>
          <a:chOff x="0" y="0"/>
          <a:chExt cx="0" cy="0"/>
        </a:xfrm>
      </p:grpSpPr>
      <p:pic>
        <p:nvPicPr>
          <p:cNvPr id="3253" name="Google Shape;3253;p175"/>
          <p:cNvPicPr preferRelativeResize="0"/>
          <p:nvPr/>
        </p:nvPicPr>
        <p:blipFill rotWithShape="1">
          <a:blip r:embed="rId3">
            <a:alphaModFix/>
          </a:blip>
          <a:srcRect/>
          <a:stretch/>
        </p:blipFill>
        <p:spPr>
          <a:xfrm>
            <a:off x="175" y="0"/>
            <a:ext cx="9143997" cy="5144345"/>
          </a:xfrm>
          <a:prstGeom prst="rect">
            <a:avLst/>
          </a:prstGeom>
          <a:noFill/>
          <a:ln>
            <a:noFill/>
          </a:ln>
        </p:spPr>
      </p:pic>
      <p:sp>
        <p:nvSpPr>
          <p:cNvPr id="3254" name="Google Shape;3254;p175"/>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3255" name="Google Shape;3255;p175"/>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18</a:t>
            </a:fld>
            <a:endParaRPr sz="600"/>
          </a:p>
        </p:txBody>
      </p:sp>
      <p:sp>
        <p:nvSpPr>
          <p:cNvPr id="3256" name="Google Shape;3256;p175"/>
          <p:cNvSpPr txBox="1">
            <a:spLocks noGrp="1"/>
          </p:cNvSpPr>
          <p:nvPr>
            <p:ph type="body" idx="3"/>
          </p:nvPr>
        </p:nvSpPr>
        <p:spPr>
          <a:xfrm>
            <a:off x="175" y="1779425"/>
            <a:ext cx="4141500" cy="1577700"/>
          </a:xfrm>
          <a:prstGeom prst="rect">
            <a:avLst/>
          </a:prstGeom>
        </p:spPr>
        <p:txBody>
          <a:bodyPr spcFirstLastPara="1" wrap="square" lIns="457200" tIns="0" rIns="457200" bIns="914400" anchor="t" anchorCtr="0">
            <a:noAutofit/>
          </a:bodyPr>
          <a:lstStyle/>
          <a:p>
            <a:pPr marL="457200" lvl="0" indent="-317500" algn="l" rtl="0">
              <a:lnSpc>
                <a:spcPct val="100000"/>
              </a:lnSpc>
              <a:spcBef>
                <a:spcPts val="0"/>
              </a:spcBef>
              <a:spcAft>
                <a:spcPts val="0"/>
              </a:spcAft>
              <a:buClr>
                <a:srgbClr val="FFFFFF"/>
              </a:buClr>
              <a:buSzPts val="1400"/>
              <a:buChar char="●"/>
            </a:pPr>
            <a:r>
              <a:rPr lang="en">
                <a:solidFill>
                  <a:srgbClr val="FFFFFF"/>
                </a:solidFill>
              </a:rPr>
              <a:t>This data generates alerts that are sent to the centralized server, Security Onion. </a:t>
            </a:r>
            <a:endParaRPr>
              <a:solidFill>
                <a:srgbClr val="FFFFFF"/>
              </a:solidFill>
            </a:endParaRPr>
          </a:p>
          <a:p>
            <a:pPr marL="457200" lvl="0" indent="-317500" algn="l" rtl="0">
              <a:lnSpc>
                <a:spcPct val="100000"/>
              </a:lnSpc>
              <a:spcBef>
                <a:spcPts val="1000"/>
              </a:spcBef>
              <a:spcAft>
                <a:spcPts val="0"/>
              </a:spcAft>
              <a:buClr>
                <a:srgbClr val="FFFFFF"/>
              </a:buClr>
              <a:buSzPts val="1400"/>
              <a:buChar char="●"/>
            </a:pPr>
            <a:r>
              <a:rPr lang="en">
                <a:solidFill>
                  <a:srgbClr val="FFFFFF"/>
                </a:solidFill>
              </a:rPr>
              <a:t>Security administrators can then use Security Onion to form a detailed understanding of the situation and reconstruct a crime.</a:t>
            </a:r>
            <a:endParaRPr>
              <a:solidFill>
                <a:srgbClr val="FFFFFF"/>
              </a:solidFill>
            </a:endParaRPr>
          </a:p>
        </p:txBody>
      </p:sp>
      <p:sp>
        <p:nvSpPr>
          <p:cNvPr id="3257" name="Google Shape;3257;p175"/>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rgbClr val="FFFFFF"/>
                </a:solidFill>
              </a:rPr>
              <a:t>OSSEC</a:t>
            </a:r>
            <a:endParaRPr>
              <a:solidFill>
                <a:srgbClr val="FFFFFF"/>
              </a:solidFill>
            </a:endParaRPr>
          </a:p>
        </p:txBody>
      </p:sp>
      <p:cxnSp>
        <p:nvCxnSpPr>
          <p:cNvPr id="3258" name="Google Shape;3258;p175"/>
          <p:cNvCxnSpPr/>
          <p:nvPr/>
        </p:nvCxnSpPr>
        <p:spPr>
          <a:xfrm>
            <a:off x="274375" y="640080"/>
            <a:ext cx="8604300" cy="0"/>
          </a:xfrm>
          <a:prstGeom prst="straightConnector1">
            <a:avLst/>
          </a:prstGeom>
          <a:noFill/>
          <a:ln w="9525" cap="flat" cmpd="sng">
            <a:solidFill>
              <a:srgbClr val="FFFFFF"/>
            </a:solidFill>
            <a:prstDash val="solid"/>
            <a:round/>
            <a:headEnd type="none" w="med" len="med"/>
            <a:tailEnd type="none" w="med" len="med"/>
          </a:ln>
        </p:spPr>
      </p:cxnSp>
      <p:cxnSp>
        <p:nvCxnSpPr>
          <p:cNvPr id="3259" name="Google Shape;3259;p175"/>
          <p:cNvCxnSpPr/>
          <p:nvPr/>
        </p:nvCxnSpPr>
        <p:spPr>
          <a:xfrm>
            <a:off x="274320" y="4906455"/>
            <a:ext cx="8595600" cy="10200"/>
          </a:xfrm>
          <a:prstGeom prst="straightConnector1">
            <a:avLst/>
          </a:prstGeom>
          <a:noFill/>
          <a:ln w="9525" cap="flat" cmpd="sng">
            <a:solidFill>
              <a:srgbClr val="FFFFFF"/>
            </a:solidFill>
            <a:prstDash val="solid"/>
            <a:round/>
            <a:headEnd type="none" w="med" len="med"/>
            <a:tailEnd type="none" w="med" len="med"/>
          </a:ln>
        </p:spPr>
      </p:cxnSp>
      <p:sp>
        <p:nvSpPr>
          <p:cNvPr id="3260" name="Google Shape;3260;p175"/>
          <p:cNvSpPr txBox="1">
            <a:spLocks noGrp="1"/>
          </p:cNvSpPr>
          <p:nvPr>
            <p:ph type="subTitle" idx="1"/>
          </p:nvPr>
        </p:nvSpPr>
        <p:spPr>
          <a:xfrm>
            <a:off x="0" y="675975"/>
            <a:ext cx="4378200" cy="6696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solidFill>
                  <a:srgbClr val="FFFFFF"/>
                </a:solidFill>
              </a:rPr>
              <a:t>OSSEC agents are deployed to hosts and collect syslog data. </a:t>
            </a:r>
            <a:endParaRPr>
              <a:solidFill>
                <a:srgbClr val="FFFFFF"/>
              </a:solidFill>
            </a:endParaRPr>
          </a:p>
        </p:txBody>
      </p:sp>
      <p:pic>
        <p:nvPicPr>
          <p:cNvPr id="3261" name="Google Shape;3261;p175"/>
          <p:cNvPicPr preferRelativeResize="0"/>
          <p:nvPr/>
        </p:nvPicPr>
        <p:blipFill rotWithShape="1">
          <a:blip r:embed="rId4">
            <a:alphaModFix/>
          </a:blip>
          <a:srcRect r="77400"/>
          <a:stretch/>
        </p:blipFill>
        <p:spPr>
          <a:xfrm>
            <a:off x="4635600" y="977750"/>
            <a:ext cx="886625" cy="10459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3265"/>
        <p:cNvGrpSpPr/>
        <p:nvPr/>
      </p:nvGrpSpPr>
      <p:grpSpPr>
        <a:xfrm>
          <a:off x="0" y="0"/>
          <a:ext cx="0" cy="0"/>
          <a:chOff x="0" y="0"/>
          <a:chExt cx="0" cy="0"/>
        </a:xfrm>
      </p:grpSpPr>
      <p:sp>
        <p:nvSpPr>
          <p:cNvPr id="3266" name="Google Shape;3266;p176"/>
          <p:cNvSpPr/>
          <p:nvPr/>
        </p:nvSpPr>
        <p:spPr>
          <a:xfrm>
            <a:off x="-9525" y="0"/>
            <a:ext cx="9168600" cy="1704900"/>
          </a:xfrm>
          <a:prstGeom prst="rect">
            <a:avLst/>
          </a:prstGeom>
          <a:solidFill>
            <a:srgbClr val="38BF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176"/>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rgbClr val="FFFFFF"/>
                </a:solidFill>
              </a:rPr>
              <a:t>Elastic Stack</a:t>
            </a:r>
            <a:endParaRPr>
              <a:solidFill>
                <a:srgbClr val="FFFFFF"/>
              </a:solidFill>
            </a:endParaRPr>
          </a:p>
        </p:txBody>
      </p:sp>
      <p:sp>
        <p:nvSpPr>
          <p:cNvPr id="3268" name="Google Shape;3268;p176"/>
          <p:cNvSpPr txBox="1">
            <a:spLocks noGrp="1"/>
          </p:cNvSpPr>
          <p:nvPr>
            <p:ph type="subTitle" idx="1"/>
          </p:nvPr>
        </p:nvSpPr>
        <p:spPr>
          <a:xfrm>
            <a:off x="0" y="675975"/>
            <a:ext cx="8791500" cy="8154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solidFill>
                  <a:srgbClr val="FFFFFF"/>
                </a:solidFill>
              </a:rPr>
              <a:t>OSSEC monitors syslog data, but security admins use three other important tools to fully analyze packet captures.  </a:t>
            </a:r>
            <a:endParaRPr>
              <a:solidFill>
                <a:srgbClr val="FFFFFF"/>
              </a:solidFill>
            </a:endParaRPr>
          </a:p>
        </p:txBody>
      </p:sp>
      <p:sp>
        <p:nvSpPr>
          <p:cNvPr id="3269" name="Google Shape;3269;p176"/>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r>
              <a:rPr lang="en" u="sng">
                <a:solidFill>
                  <a:schemeClr val="hlink"/>
                </a:solidFill>
                <a:hlinkClick r:id="rId3"/>
              </a:rPr>
              <a:t>(elastic.co)</a:t>
            </a:r>
            <a:endParaRPr/>
          </a:p>
        </p:txBody>
      </p:sp>
      <p:pic>
        <p:nvPicPr>
          <p:cNvPr id="3270" name="Google Shape;3270;p176"/>
          <p:cNvPicPr preferRelativeResize="0"/>
          <p:nvPr/>
        </p:nvPicPr>
        <p:blipFill rotWithShape="1">
          <a:blip r:embed="rId4">
            <a:alphaModFix/>
          </a:blip>
          <a:srcRect b="-5988"/>
          <a:stretch/>
        </p:blipFill>
        <p:spPr>
          <a:xfrm>
            <a:off x="994875" y="1983950"/>
            <a:ext cx="7154250" cy="2527450"/>
          </a:xfrm>
          <a:prstGeom prst="rect">
            <a:avLst/>
          </a:prstGeom>
          <a:noFill/>
          <a:ln>
            <a:noFill/>
          </a:ln>
        </p:spPr>
      </p:pic>
      <p:cxnSp>
        <p:nvCxnSpPr>
          <p:cNvPr id="3271" name="Google Shape;3271;p176"/>
          <p:cNvCxnSpPr/>
          <p:nvPr/>
        </p:nvCxnSpPr>
        <p:spPr>
          <a:xfrm>
            <a:off x="274375" y="640080"/>
            <a:ext cx="8604300" cy="0"/>
          </a:xfrm>
          <a:prstGeom prst="straightConnector1">
            <a:avLst/>
          </a:prstGeom>
          <a:noFill/>
          <a:ln w="9525" cap="flat" cmpd="sng">
            <a:solidFill>
              <a:srgbClr val="FFFFFF"/>
            </a:solidFill>
            <a:prstDash val="solid"/>
            <a:round/>
            <a:headEnd type="none" w="med" len="med"/>
            <a:tailEnd type="none" w="med" len="med"/>
          </a:ln>
        </p:spPr>
      </p:cxnSp>
      <p:sp>
        <p:nvSpPr>
          <p:cNvPr id="3272" name="Google Shape;3272;p176"/>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19</a:t>
            </a:fld>
            <a:endParaRPr sz="6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057"/>
        <p:cNvGrpSpPr/>
        <p:nvPr/>
      </p:nvGrpSpPr>
      <p:grpSpPr>
        <a:xfrm>
          <a:off x="0" y="0"/>
          <a:ext cx="0" cy="0"/>
          <a:chOff x="0" y="0"/>
          <a:chExt cx="0" cy="0"/>
        </a:xfrm>
      </p:grpSpPr>
      <p:sp>
        <p:nvSpPr>
          <p:cNvPr id="3058" name="Google Shape;3058;p159"/>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Class Objectives</a:t>
            </a:r>
            <a:endParaRPr/>
          </a:p>
        </p:txBody>
      </p:sp>
      <p:sp>
        <p:nvSpPr>
          <p:cNvPr id="3059" name="Google Shape;3059;p159"/>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By the end of class, you will be able to:</a:t>
            </a:r>
            <a:endParaRPr/>
          </a:p>
        </p:txBody>
      </p:sp>
      <p:sp>
        <p:nvSpPr>
          <p:cNvPr id="3060" name="Google Shape;3060;p159"/>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3061" name="Google Shape;3061;p159"/>
          <p:cNvSpPr txBox="1">
            <a:spLocks noGrp="1"/>
          </p:cNvSpPr>
          <p:nvPr>
            <p:ph type="subTitle" idx="3"/>
          </p:nvPr>
        </p:nvSpPr>
        <p:spPr>
          <a:xfrm>
            <a:off x="-75" y="1319425"/>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a:t>Analyze indicators of attack for persistent threats.</a:t>
            </a:r>
            <a:endParaRPr/>
          </a:p>
        </p:txBody>
      </p:sp>
      <p:sp>
        <p:nvSpPr>
          <p:cNvPr id="3062" name="Google Shape;3062;p159"/>
          <p:cNvSpPr txBox="1">
            <a:spLocks noGrp="1"/>
          </p:cNvSpPr>
          <p:nvPr>
            <p:ph type="subTitle" idx="4"/>
          </p:nvPr>
        </p:nvSpPr>
        <p:spPr>
          <a:xfrm>
            <a:off x="-12175" y="2004950"/>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a:t>Use enterprise security management to expand an investigation.</a:t>
            </a:r>
            <a:endParaRPr/>
          </a:p>
        </p:txBody>
      </p:sp>
      <p:sp>
        <p:nvSpPr>
          <p:cNvPr id="3063" name="Google Shape;3063;p159"/>
          <p:cNvSpPr txBox="1">
            <a:spLocks noGrp="1"/>
          </p:cNvSpPr>
          <p:nvPr>
            <p:ph type="subTitle" idx="5"/>
          </p:nvPr>
        </p:nvSpPr>
        <p:spPr>
          <a:xfrm>
            <a:off x="0" y="2695263"/>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a:t>Use OSSEC endpoint reporting agents as part of a host-based IDS alert system.</a:t>
            </a:r>
            <a:endParaRPr/>
          </a:p>
        </p:txBody>
      </p:sp>
      <p:sp>
        <p:nvSpPr>
          <p:cNvPr id="3064" name="Google Shape;3064;p159"/>
          <p:cNvSpPr txBox="1">
            <a:spLocks noGrp="1"/>
          </p:cNvSpPr>
          <p:nvPr>
            <p:ph type="subTitle" idx="6"/>
          </p:nvPr>
        </p:nvSpPr>
        <p:spPr>
          <a:xfrm>
            <a:off x="-12300" y="3385563"/>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a:t>Investigate threats using various analysis tools.</a:t>
            </a:r>
            <a:endParaRPr/>
          </a:p>
        </p:txBody>
      </p:sp>
      <p:sp>
        <p:nvSpPr>
          <p:cNvPr id="3065" name="Google Shape;3065;p159"/>
          <p:cNvSpPr txBox="1">
            <a:spLocks noGrp="1"/>
          </p:cNvSpPr>
          <p:nvPr>
            <p:ph type="subTitle" idx="7"/>
          </p:nvPr>
        </p:nvSpPr>
        <p:spPr>
          <a:xfrm>
            <a:off x="0" y="4078300"/>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a:t>Escalate alerts to senior incident handlers.</a:t>
            </a:r>
            <a:endParaRPr/>
          </a:p>
        </p:txBody>
      </p:sp>
      <p:sp>
        <p:nvSpPr>
          <p:cNvPr id="3066" name="Google Shape;3066;p159"/>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2</a:t>
            </a:fld>
            <a:endParaRPr sz="60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276"/>
        <p:cNvGrpSpPr/>
        <p:nvPr/>
      </p:nvGrpSpPr>
      <p:grpSpPr>
        <a:xfrm>
          <a:off x="0" y="0"/>
          <a:ext cx="0" cy="0"/>
          <a:chOff x="0" y="0"/>
          <a:chExt cx="0" cy="0"/>
        </a:xfrm>
      </p:grpSpPr>
      <p:sp>
        <p:nvSpPr>
          <p:cNvPr id="3277" name="Google Shape;3277;p177"/>
          <p:cNvSpPr/>
          <p:nvPr/>
        </p:nvSpPr>
        <p:spPr>
          <a:xfrm>
            <a:off x="-9525" y="0"/>
            <a:ext cx="9168600" cy="1923900"/>
          </a:xfrm>
          <a:prstGeom prst="rect">
            <a:avLst/>
          </a:prstGeom>
          <a:solidFill>
            <a:srgbClr val="38BF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177"/>
          <p:cNvSpPr/>
          <p:nvPr/>
        </p:nvSpPr>
        <p:spPr>
          <a:xfrm>
            <a:off x="225925" y="1706413"/>
            <a:ext cx="3072600" cy="899100"/>
          </a:xfrm>
          <a:prstGeom prst="roundRect">
            <a:avLst>
              <a:gd name="adj" fmla="val 4237"/>
            </a:avLst>
          </a:prstGeom>
          <a:solidFill>
            <a:srgbClr val="FFFFFF"/>
          </a:solidFill>
          <a:ln w="9525" cap="flat" cmpd="sng">
            <a:solidFill>
              <a:srgbClr val="00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177"/>
          <p:cNvSpPr/>
          <p:nvPr/>
        </p:nvSpPr>
        <p:spPr>
          <a:xfrm>
            <a:off x="3806250" y="1706413"/>
            <a:ext cx="2322000" cy="899100"/>
          </a:xfrm>
          <a:prstGeom prst="roundRect">
            <a:avLst>
              <a:gd name="adj" fmla="val 4237"/>
            </a:avLst>
          </a:prstGeom>
          <a:solidFill>
            <a:srgbClr val="FFFFFF"/>
          </a:solidFill>
          <a:ln w="9525" cap="flat" cmpd="sng">
            <a:solidFill>
              <a:srgbClr val="00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177"/>
          <p:cNvSpPr/>
          <p:nvPr/>
        </p:nvSpPr>
        <p:spPr>
          <a:xfrm>
            <a:off x="6566162" y="1706413"/>
            <a:ext cx="2322000" cy="899100"/>
          </a:xfrm>
          <a:prstGeom prst="roundRect">
            <a:avLst>
              <a:gd name="adj" fmla="val 4237"/>
            </a:avLst>
          </a:prstGeom>
          <a:solidFill>
            <a:srgbClr val="FFFFFF"/>
          </a:solidFill>
          <a:ln w="9525" cap="flat" cmpd="sng">
            <a:solidFill>
              <a:srgbClr val="00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281" name="Google Shape;3281;p177"/>
          <p:cNvPicPr preferRelativeResize="0"/>
          <p:nvPr/>
        </p:nvPicPr>
        <p:blipFill>
          <a:blip r:embed="rId3">
            <a:alphaModFix/>
          </a:blip>
          <a:stretch>
            <a:fillRect/>
          </a:stretch>
        </p:blipFill>
        <p:spPr>
          <a:xfrm>
            <a:off x="225950" y="1744513"/>
            <a:ext cx="3072550" cy="819150"/>
          </a:xfrm>
          <a:prstGeom prst="rect">
            <a:avLst/>
          </a:prstGeom>
          <a:noFill/>
          <a:ln>
            <a:noFill/>
          </a:ln>
        </p:spPr>
      </p:pic>
      <p:pic>
        <p:nvPicPr>
          <p:cNvPr id="3282" name="Google Shape;3282;p177"/>
          <p:cNvPicPr preferRelativeResize="0"/>
          <p:nvPr/>
        </p:nvPicPr>
        <p:blipFill>
          <a:blip r:embed="rId4">
            <a:alphaModFix/>
          </a:blip>
          <a:stretch>
            <a:fillRect/>
          </a:stretch>
        </p:blipFill>
        <p:spPr>
          <a:xfrm>
            <a:off x="3878625" y="1727350"/>
            <a:ext cx="2177249" cy="857250"/>
          </a:xfrm>
          <a:prstGeom prst="rect">
            <a:avLst/>
          </a:prstGeom>
          <a:noFill/>
          <a:ln>
            <a:noFill/>
          </a:ln>
        </p:spPr>
      </p:pic>
      <p:pic>
        <p:nvPicPr>
          <p:cNvPr id="3283" name="Google Shape;3283;p177"/>
          <p:cNvPicPr preferRelativeResize="0"/>
          <p:nvPr/>
        </p:nvPicPr>
        <p:blipFill>
          <a:blip r:embed="rId5">
            <a:alphaModFix/>
          </a:blip>
          <a:stretch>
            <a:fillRect/>
          </a:stretch>
        </p:blipFill>
        <p:spPr>
          <a:xfrm>
            <a:off x="6744287" y="1706462"/>
            <a:ext cx="1965750" cy="899000"/>
          </a:xfrm>
          <a:prstGeom prst="rect">
            <a:avLst/>
          </a:prstGeom>
          <a:noFill/>
          <a:ln>
            <a:noFill/>
          </a:ln>
        </p:spPr>
      </p:pic>
      <p:cxnSp>
        <p:nvCxnSpPr>
          <p:cNvPr id="3284" name="Google Shape;3284;p177"/>
          <p:cNvCxnSpPr/>
          <p:nvPr/>
        </p:nvCxnSpPr>
        <p:spPr>
          <a:xfrm>
            <a:off x="274375" y="640080"/>
            <a:ext cx="8604300" cy="0"/>
          </a:xfrm>
          <a:prstGeom prst="straightConnector1">
            <a:avLst/>
          </a:prstGeom>
          <a:noFill/>
          <a:ln w="9525" cap="flat" cmpd="sng">
            <a:solidFill>
              <a:srgbClr val="FFFFFF"/>
            </a:solidFill>
            <a:prstDash val="solid"/>
            <a:round/>
            <a:headEnd type="none" w="med" len="med"/>
            <a:tailEnd type="none" w="med" len="med"/>
          </a:ln>
        </p:spPr>
      </p:cxnSp>
      <p:sp>
        <p:nvSpPr>
          <p:cNvPr id="3285" name="Google Shape;3285;p17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rgbClr val="FFFFFF"/>
                </a:solidFill>
              </a:rPr>
              <a:t>Elastic Stack</a:t>
            </a:r>
            <a:endParaRPr>
              <a:solidFill>
                <a:srgbClr val="FFFFFF"/>
              </a:solidFill>
            </a:endParaRPr>
          </a:p>
        </p:txBody>
      </p:sp>
      <p:sp>
        <p:nvSpPr>
          <p:cNvPr id="3286" name="Google Shape;3286;p177"/>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solidFill>
                  <a:srgbClr val="FFFFFF"/>
                </a:solidFill>
              </a:rPr>
              <a:t>These tools are collectively known as </a:t>
            </a:r>
            <a:r>
              <a:rPr lang="en" b="1">
                <a:solidFill>
                  <a:srgbClr val="FFFFFF"/>
                </a:solidFill>
              </a:rPr>
              <a:t>Elastic (ELK) Stack</a:t>
            </a:r>
            <a:r>
              <a:rPr lang="en">
                <a:solidFill>
                  <a:srgbClr val="FFFFFF"/>
                </a:solidFill>
              </a:rPr>
              <a:t>, the engine that operates within Security Onion. </a:t>
            </a:r>
            <a:endParaRPr>
              <a:solidFill>
                <a:srgbClr val="FFFFFF"/>
              </a:solidFill>
            </a:endParaRPr>
          </a:p>
        </p:txBody>
      </p:sp>
      <p:sp>
        <p:nvSpPr>
          <p:cNvPr id="3287" name="Google Shape;3287;p177"/>
          <p:cNvSpPr txBox="1">
            <a:spLocks noGrp="1"/>
          </p:cNvSpPr>
          <p:nvPr>
            <p:ph type="body" idx="3"/>
          </p:nvPr>
        </p:nvSpPr>
        <p:spPr>
          <a:xfrm>
            <a:off x="358525" y="2897050"/>
            <a:ext cx="2807400" cy="1295400"/>
          </a:xfrm>
          <a:prstGeom prst="rect">
            <a:avLst/>
          </a:prstGeom>
        </p:spPr>
        <p:txBody>
          <a:bodyPr spcFirstLastPara="1" wrap="square" lIns="0" tIns="0" rIns="0" bIns="0" anchor="t" anchorCtr="0">
            <a:noAutofit/>
          </a:bodyPr>
          <a:lstStyle/>
          <a:p>
            <a:pPr marL="0" lvl="0" indent="0" algn="l" rtl="0">
              <a:lnSpc>
                <a:spcPct val="115000"/>
              </a:lnSpc>
              <a:spcBef>
                <a:spcPts val="0"/>
              </a:spcBef>
              <a:spcAft>
                <a:spcPts val="0"/>
              </a:spcAft>
              <a:buNone/>
            </a:pPr>
            <a:r>
              <a:rPr lang="en" sz="1200"/>
              <a:t>The heart of Elastic Stack, a distributed, restful search and analytics engine capable of addressing thousands of data points seen within network traffic. </a:t>
            </a:r>
            <a:endParaRPr sz="1200"/>
          </a:p>
          <a:p>
            <a:pPr marL="0" lvl="0" indent="0" algn="l" rtl="0">
              <a:lnSpc>
                <a:spcPct val="115000"/>
              </a:lnSpc>
              <a:spcBef>
                <a:spcPts val="800"/>
              </a:spcBef>
              <a:spcAft>
                <a:spcPts val="800"/>
              </a:spcAft>
              <a:buNone/>
            </a:pPr>
            <a:r>
              <a:rPr lang="en" sz="1200"/>
              <a:t>Helps security administrators located the expected and uncover the unexpected.</a:t>
            </a:r>
            <a:endParaRPr sz="1200"/>
          </a:p>
        </p:txBody>
      </p:sp>
      <p:sp>
        <p:nvSpPr>
          <p:cNvPr id="3288" name="Google Shape;3288;p177"/>
          <p:cNvSpPr txBox="1">
            <a:spLocks noGrp="1"/>
          </p:cNvSpPr>
          <p:nvPr>
            <p:ph type="body" idx="3"/>
          </p:nvPr>
        </p:nvSpPr>
        <p:spPr>
          <a:xfrm>
            <a:off x="3938000" y="2897050"/>
            <a:ext cx="2177100" cy="1370400"/>
          </a:xfrm>
          <a:prstGeom prst="rect">
            <a:avLst/>
          </a:prstGeom>
        </p:spPr>
        <p:txBody>
          <a:bodyPr spcFirstLastPara="1" wrap="square" lIns="0" tIns="0" rIns="0" bIns="0" anchor="t" anchorCtr="0">
            <a:noAutofit/>
          </a:bodyPr>
          <a:lstStyle/>
          <a:p>
            <a:pPr marL="0" lvl="0" indent="0" algn="l" rtl="0">
              <a:lnSpc>
                <a:spcPct val="115000"/>
              </a:lnSpc>
              <a:spcBef>
                <a:spcPts val="0"/>
              </a:spcBef>
              <a:spcAft>
                <a:spcPts val="0"/>
              </a:spcAft>
              <a:buNone/>
            </a:pPr>
            <a:r>
              <a:rPr lang="en" sz="1200"/>
              <a:t>Open-source, server-side data processing pipeline built into Security Onion. </a:t>
            </a:r>
            <a:endParaRPr sz="1200"/>
          </a:p>
          <a:p>
            <a:pPr marL="0" lvl="0" indent="0" algn="l" rtl="0">
              <a:lnSpc>
                <a:spcPct val="115000"/>
              </a:lnSpc>
              <a:spcBef>
                <a:spcPts val="800"/>
              </a:spcBef>
              <a:spcAft>
                <a:spcPts val="800"/>
              </a:spcAft>
              <a:buNone/>
            </a:pPr>
            <a:r>
              <a:rPr lang="en" sz="1200"/>
              <a:t>Ingests data from many sources at the same time by transforming it and sending it to designated log files, referred to as stashes.</a:t>
            </a:r>
            <a:endParaRPr sz="1200"/>
          </a:p>
        </p:txBody>
      </p:sp>
      <p:sp>
        <p:nvSpPr>
          <p:cNvPr id="3289" name="Google Shape;3289;p177"/>
          <p:cNvSpPr txBox="1">
            <a:spLocks noGrp="1"/>
          </p:cNvSpPr>
          <p:nvPr>
            <p:ph type="body" idx="3"/>
          </p:nvPr>
        </p:nvSpPr>
        <p:spPr>
          <a:xfrm>
            <a:off x="6707475" y="2897050"/>
            <a:ext cx="2177400" cy="1019100"/>
          </a:xfrm>
          <a:prstGeom prst="rect">
            <a:avLst/>
          </a:prstGeom>
        </p:spPr>
        <p:txBody>
          <a:bodyPr spcFirstLastPara="1" wrap="square" lIns="0" tIns="0" rIns="0" bIns="0" anchor="t" anchorCtr="0">
            <a:noAutofit/>
          </a:bodyPr>
          <a:lstStyle/>
          <a:p>
            <a:pPr marL="0" lvl="0" indent="0" algn="l" rtl="0">
              <a:lnSpc>
                <a:spcPct val="115000"/>
              </a:lnSpc>
              <a:spcBef>
                <a:spcPts val="0"/>
              </a:spcBef>
              <a:spcAft>
                <a:spcPts val="800"/>
              </a:spcAft>
              <a:buNone/>
            </a:pPr>
            <a:r>
              <a:rPr lang="en" sz="1200"/>
              <a:t>A browser-based visualization interface. It uses thousands of data points from the Elastic Stack as its core engine.</a:t>
            </a:r>
            <a:endParaRPr sz="1200"/>
          </a:p>
        </p:txBody>
      </p:sp>
      <p:sp>
        <p:nvSpPr>
          <p:cNvPr id="3290" name="Google Shape;3290;p177"/>
          <p:cNvSpPr/>
          <p:nvPr/>
        </p:nvSpPr>
        <p:spPr>
          <a:xfrm>
            <a:off x="3371763" y="1960663"/>
            <a:ext cx="390600" cy="390600"/>
          </a:xfrm>
          <a:prstGeom prst="mathPlus">
            <a:avLst>
              <a:gd name="adj1" fmla="val 23520"/>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177"/>
          <p:cNvSpPr/>
          <p:nvPr/>
        </p:nvSpPr>
        <p:spPr>
          <a:xfrm>
            <a:off x="6151888" y="1960663"/>
            <a:ext cx="390600" cy="390600"/>
          </a:xfrm>
          <a:prstGeom prst="mathPlus">
            <a:avLst>
              <a:gd name="adj1" fmla="val 23520"/>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177"/>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20</a:t>
            </a:fld>
            <a:endParaRPr sz="60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3296"/>
        <p:cNvGrpSpPr/>
        <p:nvPr/>
      </p:nvGrpSpPr>
      <p:grpSpPr>
        <a:xfrm>
          <a:off x="0" y="0"/>
          <a:ext cx="0" cy="0"/>
          <a:chOff x="0" y="0"/>
          <a:chExt cx="0" cy="0"/>
        </a:xfrm>
      </p:grpSpPr>
      <p:sp>
        <p:nvSpPr>
          <p:cNvPr id="3297" name="Google Shape;3297;p178"/>
          <p:cNvSpPr/>
          <p:nvPr/>
        </p:nvSpPr>
        <p:spPr>
          <a:xfrm flipH="1">
            <a:off x="6136825" y="3061850"/>
            <a:ext cx="943200" cy="254400"/>
          </a:xfrm>
          <a:prstGeom prst="rightArrow">
            <a:avLst>
              <a:gd name="adj1" fmla="val 50000"/>
              <a:gd name="adj2" fmla="val 50000"/>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178"/>
          <p:cNvSpPr/>
          <p:nvPr/>
        </p:nvSpPr>
        <p:spPr>
          <a:xfrm>
            <a:off x="1318825" y="2585588"/>
            <a:ext cx="571500" cy="254400"/>
          </a:xfrm>
          <a:prstGeom prst="rightArrow">
            <a:avLst>
              <a:gd name="adj1" fmla="val 50000"/>
              <a:gd name="adj2" fmla="val 50000"/>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178"/>
          <p:cNvSpPr txBox="1"/>
          <p:nvPr/>
        </p:nvSpPr>
        <p:spPr>
          <a:xfrm>
            <a:off x="2968500" y="2904775"/>
            <a:ext cx="571500" cy="8055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Clr>
                <a:schemeClr val="dk1"/>
              </a:buClr>
              <a:buSzPts val="1100"/>
              <a:buFont typeface="Arial"/>
              <a:buNone/>
            </a:pPr>
            <a:r>
              <a:rPr lang="en" sz="1000">
                <a:solidFill>
                  <a:schemeClr val="dk2"/>
                </a:solidFill>
                <a:latin typeface="Roboto"/>
                <a:ea typeface="Roboto"/>
                <a:cs typeface="Roboto"/>
                <a:sym typeface="Roboto"/>
              </a:rPr>
              <a:t>Alerts </a:t>
            </a:r>
            <a:br>
              <a:rPr lang="en" sz="1000">
                <a:solidFill>
                  <a:schemeClr val="dk2"/>
                </a:solidFill>
                <a:latin typeface="Roboto"/>
                <a:ea typeface="Roboto"/>
                <a:cs typeface="Roboto"/>
                <a:sym typeface="Roboto"/>
              </a:rPr>
            </a:br>
            <a:r>
              <a:rPr lang="en" sz="1000">
                <a:solidFill>
                  <a:schemeClr val="dk2"/>
                </a:solidFill>
                <a:latin typeface="Roboto"/>
                <a:ea typeface="Roboto"/>
                <a:cs typeface="Roboto"/>
                <a:sym typeface="Roboto"/>
              </a:rPr>
              <a:t>via </a:t>
            </a:r>
            <a:br>
              <a:rPr lang="en" sz="1000">
                <a:solidFill>
                  <a:schemeClr val="dk2"/>
                </a:solidFill>
                <a:latin typeface="Roboto"/>
                <a:ea typeface="Roboto"/>
                <a:cs typeface="Roboto"/>
                <a:sym typeface="Roboto"/>
              </a:rPr>
            </a:br>
            <a:r>
              <a:rPr lang="en" sz="1000">
                <a:solidFill>
                  <a:schemeClr val="dk2"/>
                </a:solidFill>
                <a:latin typeface="Roboto"/>
                <a:ea typeface="Roboto"/>
                <a:cs typeface="Roboto"/>
                <a:sym typeface="Roboto"/>
              </a:rPr>
              <a:t>syslog</a:t>
            </a:r>
            <a:endParaRPr sz="1000">
              <a:solidFill>
                <a:schemeClr val="dk2"/>
              </a:solidFill>
              <a:latin typeface="Roboto"/>
              <a:ea typeface="Roboto"/>
              <a:cs typeface="Roboto"/>
              <a:sym typeface="Roboto"/>
            </a:endParaRPr>
          </a:p>
          <a:p>
            <a:pPr marL="0" lvl="0" indent="0" algn="ctr" rtl="0">
              <a:lnSpc>
                <a:spcPct val="100000"/>
              </a:lnSpc>
              <a:spcBef>
                <a:spcPts val="0"/>
              </a:spcBef>
              <a:spcAft>
                <a:spcPts val="0"/>
              </a:spcAft>
              <a:buNone/>
            </a:pPr>
            <a:endParaRPr sz="1000">
              <a:solidFill>
                <a:schemeClr val="dk2"/>
              </a:solidFill>
              <a:latin typeface="Roboto"/>
              <a:ea typeface="Roboto"/>
              <a:cs typeface="Roboto"/>
              <a:sym typeface="Roboto"/>
            </a:endParaRPr>
          </a:p>
        </p:txBody>
      </p:sp>
      <p:sp>
        <p:nvSpPr>
          <p:cNvPr id="3300" name="Google Shape;3300;p178"/>
          <p:cNvSpPr txBox="1"/>
          <p:nvPr/>
        </p:nvSpPr>
        <p:spPr>
          <a:xfrm>
            <a:off x="1333650" y="2873800"/>
            <a:ext cx="571500" cy="226800"/>
          </a:xfrm>
          <a:prstGeom prst="rect">
            <a:avLst/>
          </a:prstGeom>
          <a:noFill/>
          <a:ln>
            <a:noFill/>
          </a:ln>
        </p:spPr>
        <p:txBody>
          <a:bodyPr spcFirstLastPara="1" wrap="square" lIns="0" tIns="0" rIns="0" bIns="0" anchor="t" anchorCtr="0">
            <a:noAutofit/>
          </a:bodyPr>
          <a:lstStyle/>
          <a:p>
            <a:pPr marL="0" lvl="0" indent="0" algn="ctr" rtl="0">
              <a:lnSpc>
                <a:spcPct val="100000"/>
              </a:lnSpc>
              <a:spcBef>
                <a:spcPts val="0"/>
              </a:spcBef>
              <a:spcAft>
                <a:spcPts val="0"/>
              </a:spcAft>
              <a:buNone/>
            </a:pPr>
            <a:r>
              <a:rPr lang="en" sz="1000">
                <a:solidFill>
                  <a:schemeClr val="dk2"/>
                </a:solidFill>
                <a:latin typeface="Roboto"/>
                <a:ea typeface="Roboto"/>
                <a:cs typeface="Roboto"/>
                <a:sym typeface="Roboto"/>
              </a:rPr>
              <a:t>Logs</a:t>
            </a:r>
            <a:endParaRPr sz="1000">
              <a:solidFill>
                <a:schemeClr val="dk2"/>
              </a:solidFill>
              <a:latin typeface="Roboto"/>
              <a:ea typeface="Roboto"/>
              <a:cs typeface="Roboto"/>
              <a:sym typeface="Roboto"/>
            </a:endParaRPr>
          </a:p>
        </p:txBody>
      </p:sp>
      <p:sp>
        <p:nvSpPr>
          <p:cNvPr id="3301" name="Google Shape;3301;p178"/>
          <p:cNvSpPr/>
          <p:nvPr/>
        </p:nvSpPr>
        <p:spPr>
          <a:xfrm>
            <a:off x="7056025" y="2114550"/>
            <a:ext cx="1824300" cy="1702500"/>
          </a:xfrm>
          <a:prstGeom prst="roundRect">
            <a:avLst>
              <a:gd name="adj" fmla="val 4237"/>
            </a:avLst>
          </a:prstGeom>
          <a:solidFill>
            <a:srgbClr val="FFFFFF"/>
          </a:solidFill>
          <a:ln>
            <a:noFill/>
          </a:ln>
          <a:effectLst>
            <a:outerShdw blurRad="142875" dist="9525"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178"/>
          <p:cNvSpPr/>
          <p:nvPr/>
        </p:nvSpPr>
        <p:spPr>
          <a:xfrm>
            <a:off x="5047700" y="2375069"/>
            <a:ext cx="1044600" cy="1063500"/>
          </a:xfrm>
          <a:prstGeom prst="roundRect">
            <a:avLst>
              <a:gd name="adj" fmla="val 4237"/>
            </a:avLst>
          </a:prstGeom>
          <a:solidFill>
            <a:srgbClr val="FFFFFF"/>
          </a:solidFill>
          <a:ln>
            <a:noFill/>
          </a:ln>
          <a:effectLst>
            <a:outerShdw blurRad="142875" dist="9525"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178"/>
          <p:cNvSpPr/>
          <p:nvPr/>
        </p:nvSpPr>
        <p:spPr>
          <a:xfrm>
            <a:off x="1914525" y="916681"/>
            <a:ext cx="1044600" cy="3655200"/>
          </a:xfrm>
          <a:prstGeom prst="roundRect">
            <a:avLst>
              <a:gd name="adj" fmla="val 4237"/>
            </a:avLst>
          </a:prstGeom>
          <a:solidFill>
            <a:srgbClr val="FFFFFF"/>
          </a:solidFill>
          <a:ln>
            <a:noFill/>
          </a:ln>
          <a:effectLst>
            <a:outerShdw blurRad="142875" dist="9525"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178"/>
          <p:cNvSpPr/>
          <p:nvPr/>
        </p:nvSpPr>
        <p:spPr>
          <a:xfrm>
            <a:off x="1914526" y="916681"/>
            <a:ext cx="1044600" cy="495300"/>
          </a:xfrm>
          <a:prstGeom prst="roundRect">
            <a:avLst>
              <a:gd name="adj" fmla="val 16667"/>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chemeClr val="dk1"/>
                </a:solidFill>
                <a:latin typeface="Roboto"/>
                <a:ea typeface="Roboto"/>
                <a:cs typeface="Roboto"/>
                <a:sym typeface="Roboto"/>
              </a:rPr>
              <a:t>OSSEC</a:t>
            </a:r>
            <a:br>
              <a:rPr lang="en" sz="1200" b="1">
                <a:solidFill>
                  <a:schemeClr val="dk1"/>
                </a:solidFill>
                <a:latin typeface="Roboto"/>
                <a:ea typeface="Roboto"/>
                <a:cs typeface="Roboto"/>
                <a:sym typeface="Roboto"/>
              </a:rPr>
            </a:br>
            <a:r>
              <a:rPr lang="en" sz="1200" b="1">
                <a:solidFill>
                  <a:schemeClr val="dk1"/>
                </a:solidFill>
                <a:latin typeface="Roboto"/>
                <a:ea typeface="Roboto"/>
                <a:cs typeface="Roboto"/>
                <a:sym typeface="Roboto"/>
              </a:rPr>
              <a:t>server</a:t>
            </a:r>
            <a:endParaRPr sz="1200"/>
          </a:p>
        </p:txBody>
      </p:sp>
      <p:sp>
        <p:nvSpPr>
          <p:cNvPr id="3305" name="Google Shape;3305;p178"/>
          <p:cNvSpPr/>
          <p:nvPr/>
        </p:nvSpPr>
        <p:spPr>
          <a:xfrm>
            <a:off x="285750" y="916681"/>
            <a:ext cx="1044600" cy="3655200"/>
          </a:xfrm>
          <a:prstGeom prst="roundRect">
            <a:avLst>
              <a:gd name="adj" fmla="val 4237"/>
            </a:avLst>
          </a:prstGeom>
          <a:solidFill>
            <a:srgbClr val="FFFFFF"/>
          </a:solidFill>
          <a:ln>
            <a:noFill/>
          </a:ln>
          <a:effectLst>
            <a:outerShdw blurRad="142875" dist="9525"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306" name="Google Shape;3306;p178"/>
          <p:cNvPicPr preferRelativeResize="0"/>
          <p:nvPr/>
        </p:nvPicPr>
        <p:blipFill>
          <a:blip r:embed="rId3">
            <a:alphaModFix/>
          </a:blip>
          <a:stretch>
            <a:fillRect/>
          </a:stretch>
        </p:blipFill>
        <p:spPr>
          <a:xfrm>
            <a:off x="7222400" y="2610925"/>
            <a:ext cx="1550524" cy="980000"/>
          </a:xfrm>
          <a:prstGeom prst="rect">
            <a:avLst/>
          </a:prstGeom>
          <a:noFill/>
          <a:ln>
            <a:noFill/>
          </a:ln>
        </p:spPr>
      </p:pic>
      <p:sp>
        <p:nvSpPr>
          <p:cNvPr id="3307" name="Google Shape;3307;p178"/>
          <p:cNvSpPr txBox="1">
            <a:spLocks noGrp="1"/>
          </p:cNvSpPr>
          <p:nvPr>
            <p:ph type="title"/>
          </p:nvPr>
        </p:nvSpPr>
        <p:spPr>
          <a:xfrm>
            <a:off x="-12300" y="-42325"/>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Elastic Stack </a:t>
            </a:r>
            <a:endParaRPr/>
          </a:p>
        </p:txBody>
      </p:sp>
      <p:pic>
        <p:nvPicPr>
          <p:cNvPr id="3308" name="Google Shape;3308;p178"/>
          <p:cNvPicPr preferRelativeResize="0"/>
          <p:nvPr/>
        </p:nvPicPr>
        <p:blipFill>
          <a:blip r:embed="rId4">
            <a:alphaModFix/>
          </a:blip>
          <a:stretch>
            <a:fillRect/>
          </a:stretch>
        </p:blipFill>
        <p:spPr>
          <a:xfrm>
            <a:off x="1938101" y="1647824"/>
            <a:ext cx="997450" cy="1225972"/>
          </a:xfrm>
          <a:prstGeom prst="rect">
            <a:avLst/>
          </a:prstGeom>
          <a:noFill/>
          <a:ln>
            <a:noFill/>
          </a:ln>
        </p:spPr>
      </p:pic>
      <p:grpSp>
        <p:nvGrpSpPr>
          <p:cNvPr id="3309" name="Google Shape;3309;p178"/>
          <p:cNvGrpSpPr/>
          <p:nvPr/>
        </p:nvGrpSpPr>
        <p:grpSpPr>
          <a:xfrm>
            <a:off x="361157" y="1477268"/>
            <a:ext cx="893786" cy="677226"/>
            <a:chOff x="158025" y="2668325"/>
            <a:chExt cx="1613624" cy="1222650"/>
          </a:xfrm>
        </p:grpSpPr>
        <p:pic>
          <p:nvPicPr>
            <p:cNvPr id="3310" name="Google Shape;3310;p178"/>
            <p:cNvPicPr preferRelativeResize="0"/>
            <p:nvPr/>
          </p:nvPicPr>
          <p:blipFill>
            <a:blip r:embed="rId5">
              <a:alphaModFix/>
            </a:blip>
            <a:stretch>
              <a:fillRect/>
            </a:stretch>
          </p:blipFill>
          <p:spPr>
            <a:xfrm>
              <a:off x="338600" y="2986075"/>
              <a:ext cx="1433049" cy="904900"/>
            </a:xfrm>
            <a:prstGeom prst="rect">
              <a:avLst/>
            </a:prstGeom>
            <a:noFill/>
            <a:ln>
              <a:noFill/>
            </a:ln>
          </p:spPr>
        </p:pic>
        <p:pic>
          <p:nvPicPr>
            <p:cNvPr id="3311" name="Google Shape;3311;p178"/>
            <p:cNvPicPr preferRelativeResize="0"/>
            <p:nvPr/>
          </p:nvPicPr>
          <p:blipFill>
            <a:blip r:embed="rId6">
              <a:alphaModFix/>
            </a:blip>
            <a:stretch>
              <a:fillRect/>
            </a:stretch>
          </p:blipFill>
          <p:spPr>
            <a:xfrm>
              <a:off x="158025" y="2668325"/>
              <a:ext cx="553350" cy="553350"/>
            </a:xfrm>
            <a:prstGeom prst="rect">
              <a:avLst/>
            </a:prstGeom>
            <a:noFill/>
            <a:ln>
              <a:noFill/>
            </a:ln>
          </p:spPr>
        </p:pic>
      </p:grpSp>
      <p:grpSp>
        <p:nvGrpSpPr>
          <p:cNvPr id="3312" name="Google Shape;3312;p178"/>
          <p:cNvGrpSpPr/>
          <p:nvPr/>
        </p:nvGrpSpPr>
        <p:grpSpPr>
          <a:xfrm>
            <a:off x="361157" y="2987463"/>
            <a:ext cx="893786" cy="677226"/>
            <a:chOff x="158025" y="2668325"/>
            <a:chExt cx="1613624" cy="1222650"/>
          </a:xfrm>
        </p:grpSpPr>
        <p:pic>
          <p:nvPicPr>
            <p:cNvPr id="3313" name="Google Shape;3313;p178"/>
            <p:cNvPicPr preferRelativeResize="0"/>
            <p:nvPr/>
          </p:nvPicPr>
          <p:blipFill>
            <a:blip r:embed="rId5">
              <a:alphaModFix/>
            </a:blip>
            <a:stretch>
              <a:fillRect/>
            </a:stretch>
          </p:blipFill>
          <p:spPr>
            <a:xfrm>
              <a:off x="338600" y="2986075"/>
              <a:ext cx="1433049" cy="904900"/>
            </a:xfrm>
            <a:prstGeom prst="rect">
              <a:avLst/>
            </a:prstGeom>
            <a:noFill/>
            <a:ln>
              <a:noFill/>
            </a:ln>
          </p:spPr>
        </p:pic>
        <p:pic>
          <p:nvPicPr>
            <p:cNvPr id="3314" name="Google Shape;3314;p178"/>
            <p:cNvPicPr preferRelativeResize="0"/>
            <p:nvPr/>
          </p:nvPicPr>
          <p:blipFill>
            <a:blip r:embed="rId6">
              <a:alphaModFix/>
            </a:blip>
            <a:stretch>
              <a:fillRect/>
            </a:stretch>
          </p:blipFill>
          <p:spPr>
            <a:xfrm>
              <a:off x="158025" y="2668325"/>
              <a:ext cx="553350" cy="553350"/>
            </a:xfrm>
            <a:prstGeom prst="rect">
              <a:avLst/>
            </a:prstGeom>
            <a:noFill/>
            <a:ln>
              <a:noFill/>
            </a:ln>
          </p:spPr>
        </p:pic>
      </p:grpSp>
      <p:grpSp>
        <p:nvGrpSpPr>
          <p:cNvPr id="3315" name="Google Shape;3315;p178"/>
          <p:cNvGrpSpPr/>
          <p:nvPr/>
        </p:nvGrpSpPr>
        <p:grpSpPr>
          <a:xfrm>
            <a:off x="361157" y="2232366"/>
            <a:ext cx="893786" cy="677226"/>
            <a:chOff x="158025" y="2668325"/>
            <a:chExt cx="1613624" cy="1222650"/>
          </a:xfrm>
        </p:grpSpPr>
        <p:pic>
          <p:nvPicPr>
            <p:cNvPr id="3316" name="Google Shape;3316;p178"/>
            <p:cNvPicPr preferRelativeResize="0"/>
            <p:nvPr/>
          </p:nvPicPr>
          <p:blipFill>
            <a:blip r:embed="rId5">
              <a:alphaModFix/>
            </a:blip>
            <a:stretch>
              <a:fillRect/>
            </a:stretch>
          </p:blipFill>
          <p:spPr>
            <a:xfrm>
              <a:off x="338600" y="2986075"/>
              <a:ext cx="1433049" cy="904900"/>
            </a:xfrm>
            <a:prstGeom prst="rect">
              <a:avLst/>
            </a:prstGeom>
            <a:noFill/>
            <a:ln>
              <a:noFill/>
            </a:ln>
          </p:spPr>
        </p:pic>
        <p:pic>
          <p:nvPicPr>
            <p:cNvPr id="3317" name="Google Shape;3317;p178"/>
            <p:cNvPicPr preferRelativeResize="0"/>
            <p:nvPr/>
          </p:nvPicPr>
          <p:blipFill>
            <a:blip r:embed="rId6">
              <a:alphaModFix/>
            </a:blip>
            <a:stretch>
              <a:fillRect/>
            </a:stretch>
          </p:blipFill>
          <p:spPr>
            <a:xfrm>
              <a:off x="158025" y="2668325"/>
              <a:ext cx="553350" cy="553350"/>
            </a:xfrm>
            <a:prstGeom prst="rect">
              <a:avLst/>
            </a:prstGeom>
            <a:noFill/>
            <a:ln>
              <a:noFill/>
            </a:ln>
          </p:spPr>
        </p:pic>
      </p:grpSp>
      <p:grpSp>
        <p:nvGrpSpPr>
          <p:cNvPr id="3318" name="Google Shape;3318;p178"/>
          <p:cNvGrpSpPr/>
          <p:nvPr/>
        </p:nvGrpSpPr>
        <p:grpSpPr>
          <a:xfrm>
            <a:off x="361157" y="3742561"/>
            <a:ext cx="893786" cy="677226"/>
            <a:chOff x="158025" y="2668325"/>
            <a:chExt cx="1613624" cy="1222650"/>
          </a:xfrm>
        </p:grpSpPr>
        <p:pic>
          <p:nvPicPr>
            <p:cNvPr id="3319" name="Google Shape;3319;p178"/>
            <p:cNvPicPr preferRelativeResize="0"/>
            <p:nvPr/>
          </p:nvPicPr>
          <p:blipFill>
            <a:blip r:embed="rId5">
              <a:alphaModFix/>
            </a:blip>
            <a:stretch>
              <a:fillRect/>
            </a:stretch>
          </p:blipFill>
          <p:spPr>
            <a:xfrm>
              <a:off x="338600" y="2986075"/>
              <a:ext cx="1433049" cy="904900"/>
            </a:xfrm>
            <a:prstGeom prst="rect">
              <a:avLst/>
            </a:prstGeom>
            <a:noFill/>
            <a:ln>
              <a:noFill/>
            </a:ln>
          </p:spPr>
        </p:pic>
        <p:pic>
          <p:nvPicPr>
            <p:cNvPr id="3320" name="Google Shape;3320;p178"/>
            <p:cNvPicPr preferRelativeResize="0"/>
            <p:nvPr/>
          </p:nvPicPr>
          <p:blipFill>
            <a:blip r:embed="rId6">
              <a:alphaModFix/>
            </a:blip>
            <a:stretch>
              <a:fillRect/>
            </a:stretch>
          </p:blipFill>
          <p:spPr>
            <a:xfrm>
              <a:off x="158025" y="2668325"/>
              <a:ext cx="553350" cy="553350"/>
            </a:xfrm>
            <a:prstGeom prst="rect">
              <a:avLst/>
            </a:prstGeom>
            <a:noFill/>
            <a:ln>
              <a:noFill/>
            </a:ln>
          </p:spPr>
        </p:pic>
      </p:grpSp>
      <p:pic>
        <p:nvPicPr>
          <p:cNvPr id="3321" name="Google Shape;3321;p178"/>
          <p:cNvPicPr preferRelativeResize="0"/>
          <p:nvPr/>
        </p:nvPicPr>
        <p:blipFill>
          <a:blip r:embed="rId5">
            <a:alphaModFix/>
          </a:blip>
          <a:stretch>
            <a:fillRect/>
          </a:stretch>
        </p:blipFill>
        <p:spPr>
          <a:xfrm>
            <a:off x="2046637" y="3061151"/>
            <a:ext cx="780378" cy="492762"/>
          </a:xfrm>
          <a:prstGeom prst="rect">
            <a:avLst/>
          </a:prstGeom>
          <a:noFill/>
          <a:ln>
            <a:noFill/>
          </a:ln>
          <a:effectLst>
            <a:outerShdw blurRad="57150" dist="19050" dir="5400000" algn="bl" rotWithShape="0">
              <a:srgbClr val="000000">
                <a:alpha val="50000"/>
              </a:srgbClr>
            </a:outerShdw>
          </a:effectLst>
        </p:spPr>
      </p:pic>
      <p:pic>
        <p:nvPicPr>
          <p:cNvPr id="3322" name="Google Shape;3322;p178"/>
          <p:cNvPicPr preferRelativeResize="0"/>
          <p:nvPr/>
        </p:nvPicPr>
        <p:blipFill>
          <a:blip r:embed="rId6">
            <a:alphaModFix/>
          </a:blip>
          <a:stretch>
            <a:fillRect/>
          </a:stretch>
        </p:blipFill>
        <p:spPr>
          <a:xfrm>
            <a:off x="2024375" y="1446425"/>
            <a:ext cx="338100" cy="338100"/>
          </a:xfrm>
          <a:prstGeom prst="rect">
            <a:avLst/>
          </a:prstGeom>
          <a:noFill/>
          <a:ln>
            <a:noFill/>
          </a:ln>
        </p:spPr>
      </p:pic>
      <p:sp>
        <p:nvSpPr>
          <p:cNvPr id="3323" name="Google Shape;3323;p178"/>
          <p:cNvSpPr/>
          <p:nvPr/>
        </p:nvSpPr>
        <p:spPr>
          <a:xfrm>
            <a:off x="285751" y="916681"/>
            <a:ext cx="1044600" cy="495300"/>
          </a:xfrm>
          <a:prstGeom prst="roundRect">
            <a:avLst>
              <a:gd name="adj" fmla="val 16667"/>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chemeClr val="dk1"/>
                </a:solidFill>
                <a:latin typeface="Roboto"/>
                <a:ea typeface="Roboto"/>
                <a:cs typeface="Roboto"/>
                <a:sym typeface="Roboto"/>
              </a:rPr>
              <a:t>OSSEC</a:t>
            </a:r>
            <a:br>
              <a:rPr lang="en" sz="1200" b="1">
                <a:solidFill>
                  <a:schemeClr val="dk1"/>
                </a:solidFill>
                <a:latin typeface="Roboto"/>
                <a:ea typeface="Roboto"/>
                <a:cs typeface="Roboto"/>
                <a:sym typeface="Roboto"/>
              </a:rPr>
            </a:br>
            <a:r>
              <a:rPr lang="en" sz="1200" b="1">
                <a:solidFill>
                  <a:schemeClr val="dk1"/>
                </a:solidFill>
                <a:latin typeface="Roboto"/>
                <a:ea typeface="Roboto"/>
                <a:cs typeface="Roboto"/>
                <a:sym typeface="Roboto"/>
              </a:rPr>
              <a:t>agents</a:t>
            </a:r>
            <a:endParaRPr sz="1200"/>
          </a:p>
        </p:txBody>
      </p:sp>
      <p:pic>
        <p:nvPicPr>
          <p:cNvPr id="3324" name="Google Shape;3324;p178"/>
          <p:cNvPicPr preferRelativeResize="0"/>
          <p:nvPr/>
        </p:nvPicPr>
        <p:blipFill rotWithShape="1">
          <a:blip r:embed="rId7">
            <a:alphaModFix/>
          </a:blip>
          <a:srcRect r="10"/>
          <a:stretch/>
        </p:blipFill>
        <p:spPr>
          <a:xfrm>
            <a:off x="2340567" y="3741274"/>
            <a:ext cx="192518" cy="384099"/>
          </a:xfrm>
          <a:prstGeom prst="rect">
            <a:avLst/>
          </a:prstGeom>
          <a:noFill/>
          <a:ln>
            <a:noFill/>
          </a:ln>
          <a:effectLst>
            <a:outerShdw blurRad="57150" dist="19050" dir="5400000" algn="bl" rotWithShape="0">
              <a:srgbClr val="000000">
                <a:alpha val="50000"/>
              </a:srgbClr>
            </a:outerShdw>
          </a:effectLst>
        </p:spPr>
      </p:pic>
      <p:sp>
        <p:nvSpPr>
          <p:cNvPr id="3325" name="Google Shape;3325;p178"/>
          <p:cNvSpPr/>
          <p:nvPr/>
        </p:nvSpPr>
        <p:spPr>
          <a:xfrm>
            <a:off x="3566525" y="2374175"/>
            <a:ext cx="890100" cy="1063500"/>
          </a:xfrm>
          <a:prstGeom prst="roundRect">
            <a:avLst>
              <a:gd name="adj" fmla="val 4237"/>
            </a:avLst>
          </a:prstGeom>
          <a:solidFill>
            <a:srgbClr val="FFFFFF"/>
          </a:solidFill>
          <a:ln>
            <a:noFill/>
          </a:ln>
          <a:effectLst>
            <a:outerShdw blurRad="142875" dist="9525"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178"/>
          <p:cNvSpPr txBox="1"/>
          <p:nvPr/>
        </p:nvSpPr>
        <p:spPr>
          <a:xfrm>
            <a:off x="4530625" y="2904775"/>
            <a:ext cx="434400" cy="388500"/>
          </a:xfrm>
          <a:prstGeom prst="rect">
            <a:avLst/>
          </a:prstGeom>
          <a:noFill/>
          <a:ln>
            <a:noFill/>
          </a:ln>
        </p:spPr>
        <p:txBody>
          <a:bodyPr spcFirstLastPara="1" wrap="square" lIns="0" tIns="0" rIns="0" bIns="0" anchor="t" anchorCtr="0">
            <a:noAutofit/>
          </a:bodyPr>
          <a:lstStyle/>
          <a:p>
            <a:pPr marL="0" lvl="0" indent="0" algn="ctr" rtl="0">
              <a:lnSpc>
                <a:spcPct val="100000"/>
              </a:lnSpc>
              <a:spcBef>
                <a:spcPts val="0"/>
              </a:spcBef>
              <a:spcAft>
                <a:spcPts val="0"/>
              </a:spcAft>
              <a:buNone/>
            </a:pPr>
            <a:r>
              <a:rPr lang="en" sz="1000">
                <a:solidFill>
                  <a:schemeClr val="dk2"/>
                </a:solidFill>
                <a:latin typeface="Roboto"/>
                <a:ea typeface="Roboto"/>
                <a:cs typeface="Roboto"/>
                <a:sym typeface="Roboto"/>
              </a:rPr>
              <a:t>Log</a:t>
            </a:r>
            <a:br>
              <a:rPr lang="en" sz="1000">
                <a:solidFill>
                  <a:schemeClr val="dk2"/>
                </a:solidFill>
                <a:latin typeface="Roboto"/>
                <a:ea typeface="Roboto"/>
                <a:cs typeface="Roboto"/>
                <a:sym typeface="Roboto"/>
              </a:rPr>
            </a:br>
            <a:r>
              <a:rPr lang="en" sz="1000">
                <a:solidFill>
                  <a:schemeClr val="dk2"/>
                </a:solidFill>
                <a:latin typeface="Roboto"/>
                <a:ea typeface="Roboto"/>
                <a:cs typeface="Roboto"/>
                <a:sym typeface="Roboto"/>
              </a:rPr>
              <a:t>data</a:t>
            </a:r>
            <a:endParaRPr sz="1000">
              <a:solidFill>
                <a:schemeClr val="dk2"/>
              </a:solidFill>
              <a:latin typeface="Roboto"/>
              <a:ea typeface="Roboto"/>
              <a:cs typeface="Roboto"/>
              <a:sym typeface="Roboto"/>
            </a:endParaRPr>
          </a:p>
        </p:txBody>
      </p:sp>
      <p:pic>
        <p:nvPicPr>
          <p:cNvPr id="3327" name="Google Shape;3327;p178"/>
          <p:cNvPicPr preferRelativeResize="0"/>
          <p:nvPr/>
        </p:nvPicPr>
        <p:blipFill rotWithShape="1">
          <a:blip r:embed="rId8">
            <a:alphaModFix/>
          </a:blip>
          <a:srcRect l="5617" r="7824"/>
          <a:stretch/>
        </p:blipFill>
        <p:spPr>
          <a:xfrm>
            <a:off x="5098350" y="2613150"/>
            <a:ext cx="943300" cy="567200"/>
          </a:xfrm>
          <a:prstGeom prst="rect">
            <a:avLst/>
          </a:prstGeom>
          <a:noFill/>
          <a:ln>
            <a:noFill/>
          </a:ln>
        </p:spPr>
      </p:pic>
      <p:sp>
        <p:nvSpPr>
          <p:cNvPr id="3328" name="Google Shape;3328;p178"/>
          <p:cNvSpPr txBox="1"/>
          <p:nvPr/>
        </p:nvSpPr>
        <p:spPr>
          <a:xfrm>
            <a:off x="6090750" y="2374175"/>
            <a:ext cx="943200" cy="164700"/>
          </a:xfrm>
          <a:prstGeom prst="rect">
            <a:avLst/>
          </a:prstGeom>
          <a:noFill/>
          <a:ln>
            <a:noFill/>
          </a:ln>
        </p:spPr>
        <p:txBody>
          <a:bodyPr spcFirstLastPara="1" wrap="square" lIns="0" tIns="0" rIns="0" bIns="0" anchor="t" anchorCtr="0">
            <a:noAutofit/>
          </a:bodyPr>
          <a:lstStyle/>
          <a:p>
            <a:pPr marL="0" lvl="0" indent="0" algn="ctr" rtl="0">
              <a:lnSpc>
                <a:spcPct val="100000"/>
              </a:lnSpc>
              <a:spcBef>
                <a:spcPts val="0"/>
              </a:spcBef>
              <a:spcAft>
                <a:spcPts val="0"/>
              </a:spcAft>
              <a:buNone/>
            </a:pPr>
            <a:r>
              <a:rPr lang="en" sz="1000">
                <a:solidFill>
                  <a:schemeClr val="dk2"/>
                </a:solidFill>
                <a:latin typeface="Roboto"/>
                <a:ea typeface="Roboto"/>
                <a:cs typeface="Roboto"/>
                <a:sym typeface="Roboto"/>
              </a:rPr>
              <a:t>Queries</a:t>
            </a:r>
            <a:endParaRPr sz="1000">
              <a:solidFill>
                <a:schemeClr val="dk2"/>
              </a:solidFill>
              <a:latin typeface="Roboto"/>
              <a:ea typeface="Roboto"/>
              <a:cs typeface="Roboto"/>
              <a:sym typeface="Roboto"/>
            </a:endParaRPr>
          </a:p>
        </p:txBody>
      </p:sp>
      <p:sp>
        <p:nvSpPr>
          <p:cNvPr id="3329" name="Google Shape;3329;p178"/>
          <p:cNvSpPr txBox="1"/>
          <p:nvPr/>
        </p:nvSpPr>
        <p:spPr>
          <a:xfrm>
            <a:off x="6135000" y="3385550"/>
            <a:ext cx="943200" cy="164700"/>
          </a:xfrm>
          <a:prstGeom prst="rect">
            <a:avLst/>
          </a:prstGeom>
          <a:noFill/>
          <a:ln>
            <a:noFill/>
          </a:ln>
        </p:spPr>
        <p:txBody>
          <a:bodyPr spcFirstLastPara="1" wrap="square" lIns="0" tIns="0" rIns="0" bIns="0" anchor="t" anchorCtr="0">
            <a:noAutofit/>
          </a:bodyPr>
          <a:lstStyle/>
          <a:p>
            <a:pPr marL="0" lvl="0" indent="0" algn="ctr" rtl="0">
              <a:lnSpc>
                <a:spcPct val="100000"/>
              </a:lnSpc>
              <a:spcBef>
                <a:spcPts val="0"/>
              </a:spcBef>
              <a:spcAft>
                <a:spcPts val="0"/>
              </a:spcAft>
              <a:buNone/>
            </a:pPr>
            <a:r>
              <a:rPr lang="en" sz="1000">
                <a:solidFill>
                  <a:schemeClr val="dk2"/>
                </a:solidFill>
                <a:latin typeface="Roboto"/>
                <a:ea typeface="Roboto"/>
                <a:cs typeface="Roboto"/>
                <a:sym typeface="Roboto"/>
              </a:rPr>
              <a:t>Log results</a:t>
            </a:r>
            <a:endParaRPr sz="1000">
              <a:solidFill>
                <a:schemeClr val="dk2"/>
              </a:solidFill>
              <a:latin typeface="Roboto"/>
              <a:ea typeface="Roboto"/>
              <a:cs typeface="Roboto"/>
              <a:sym typeface="Roboto"/>
            </a:endParaRPr>
          </a:p>
        </p:txBody>
      </p:sp>
      <p:pic>
        <p:nvPicPr>
          <p:cNvPr id="3330" name="Google Shape;3330;p178"/>
          <p:cNvPicPr preferRelativeResize="0"/>
          <p:nvPr/>
        </p:nvPicPr>
        <p:blipFill>
          <a:blip r:embed="rId9">
            <a:alphaModFix/>
          </a:blip>
          <a:stretch>
            <a:fillRect/>
          </a:stretch>
        </p:blipFill>
        <p:spPr>
          <a:xfrm>
            <a:off x="7644139" y="2707466"/>
            <a:ext cx="707061" cy="646902"/>
          </a:xfrm>
          <a:prstGeom prst="rect">
            <a:avLst/>
          </a:prstGeom>
          <a:noFill/>
          <a:ln>
            <a:noFill/>
          </a:ln>
        </p:spPr>
      </p:pic>
      <p:sp>
        <p:nvSpPr>
          <p:cNvPr id="3331" name="Google Shape;3331;p178"/>
          <p:cNvSpPr/>
          <p:nvPr/>
        </p:nvSpPr>
        <p:spPr>
          <a:xfrm>
            <a:off x="7056025" y="2214850"/>
            <a:ext cx="1824300" cy="254400"/>
          </a:xfrm>
          <a:prstGeom prst="roundRect">
            <a:avLst>
              <a:gd name="adj" fmla="val 16667"/>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chemeClr val="dk1"/>
                </a:solidFill>
                <a:latin typeface="Roboto"/>
                <a:ea typeface="Roboto"/>
                <a:cs typeface="Roboto"/>
                <a:sym typeface="Roboto"/>
              </a:rPr>
              <a:t>Web browser</a:t>
            </a:r>
            <a:endParaRPr sz="1200"/>
          </a:p>
        </p:txBody>
      </p:sp>
      <p:sp>
        <p:nvSpPr>
          <p:cNvPr id="3332" name="Google Shape;3332;p178"/>
          <p:cNvSpPr/>
          <p:nvPr/>
        </p:nvSpPr>
        <p:spPr>
          <a:xfrm>
            <a:off x="2966650" y="2585588"/>
            <a:ext cx="571500" cy="254400"/>
          </a:xfrm>
          <a:prstGeom prst="rightArrow">
            <a:avLst>
              <a:gd name="adj1" fmla="val 50000"/>
              <a:gd name="adj2" fmla="val 50000"/>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178"/>
          <p:cNvSpPr/>
          <p:nvPr/>
        </p:nvSpPr>
        <p:spPr>
          <a:xfrm>
            <a:off x="4462075" y="2585588"/>
            <a:ext cx="571500" cy="254400"/>
          </a:xfrm>
          <a:prstGeom prst="rightArrow">
            <a:avLst>
              <a:gd name="adj1" fmla="val 50000"/>
              <a:gd name="adj2" fmla="val 50000"/>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178"/>
          <p:cNvSpPr/>
          <p:nvPr/>
        </p:nvSpPr>
        <p:spPr>
          <a:xfrm>
            <a:off x="6090850" y="2585600"/>
            <a:ext cx="943200" cy="254400"/>
          </a:xfrm>
          <a:prstGeom prst="rightArrow">
            <a:avLst>
              <a:gd name="adj1" fmla="val 50000"/>
              <a:gd name="adj2" fmla="val 50000"/>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178"/>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21</a:t>
            </a:fld>
            <a:endParaRPr sz="600"/>
          </a:p>
        </p:txBody>
      </p:sp>
      <p:pic>
        <p:nvPicPr>
          <p:cNvPr id="3336" name="Google Shape;3336;p178"/>
          <p:cNvPicPr preferRelativeResize="0"/>
          <p:nvPr/>
        </p:nvPicPr>
        <p:blipFill rotWithShape="1">
          <a:blip r:embed="rId10">
            <a:alphaModFix/>
          </a:blip>
          <a:srcRect l="15535" t="8982" r="13753" b="7068"/>
          <a:stretch/>
        </p:blipFill>
        <p:spPr>
          <a:xfrm>
            <a:off x="3601530" y="2566735"/>
            <a:ext cx="820166" cy="61699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340"/>
        <p:cNvGrpSpPr/>
        <p:nvPr/>
      </p:nvGrpSpPr>
      <p:grpSpPr>
        <a:xfrm>
          <a:off x="0" y="0"/>
          <a:ext cx="0" cy="0"/>
          <a:chOff x="0" y="0"/>
          <a:chExt cx="0" cy="0"/>
        </a:xfrm>
      </p:grpSpPr>
      <p:sp>
        <p:nvSpPr>
          <p:cNvPr id="3341" name="Google Shape;3341;p179"/>
          <p:cNvSpPr/>
          <p:nvPr/>
        </p:nvSpPr>
        <p:spPr>
          <a:xfrm>
            <a:off x="1362456" y="919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42" name="Google Shape;3342;p179"/>
          <p:cNvGrpSpPr/>
          <p:nvPr/>
        </p:nvGrpSpPr>
        <p:grpSpPr>
          <a:xfrm>
            <a:off x="457200" y="919225"/>
            <a:ext cx="776889" cy="621300"/>
            <a:chOff x="457200" y="1378813"/>
            <a:chExt cx="776889" cy="621300"/>
          </a:xfrm>
        </p:grpSpPr>
        <p:sp>
          <p:nvSpPr>
            <p:cNvPr id="3343" name="Google Shape;3343;p179"/>
            <p:cNvSpPr/>
            <p:nvPr/>
          </p:nvSpPr>
          <p:spPr>
            <a:xfrm>
              <a:off x="457200" y="1378813"/>
              <a:ext cx="695400" cy="621300"/>
            </a:xfrm>
            <a:prstGeom prst="roundRect">
              <a:avLst>
                <a:gd name="adj" fmla="val 16667"/>
              </a:avLst>
            </a:prstGeom>
            <a:solidFill>
              <a:srgbClr val="38BFB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3344" name="Google Shape;3344;p179"/>
            <p:cNvSpPr/>
            <p:nvPr/>
          </p:nvSpPr>
          <p:spPr>
            <a:xfrm rot="5400000">
              <a:off x="969614" y="1607625"/>
              <a:ext cx="340325" cy="188625"/>
            </a:xfrm>
            <a:prstGeom prst="flowChartExtract">
              <a:avLst/>
            </a:prstGeom>
            <a:solidFill>
              <a:srgbClr val="38BF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45" name="Google Shape;3345;p179"/>
          <p:cNvGrpSpPr/>
          <p:nvPr/>
        </p:nvGrpSpPr>
        <p:grpSpPr>
          <a:xfrm>
            <a:off x="457200" y="1619125"/>
            <a:ext cx="776889" cy="621300"/>
            <a:chOff x="457200" y="1378813"/>
            <a:chExt cx="776889" cy="621300"/>
          </a:xfrm>
        </p:grpSpPr>
        <p:sp>
          <p:nvSpPr>
            <p:cNvPr id="3346" name="Google Shape;3346;p179"/>
            <p:cNvSpPr/>
            <p:nvPr/>
          </p:nvSpPr>
          <p:spPr>
            <a:xfrm>
              <a:off x="457200" y="1378813"/>
              <a:ext cx="695400" cy="621300"/>
            </a:xfrm>
            <a:prstGeom prst="roundRect">
              <a:avLst>
                <a:gd name="adj" fmla="val 16667"/>
              </a:avLst>
            </a:prstGeom>
            <a:solidFill>
              <a:srgbClr val="38BFB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3347" name="Google Shape;3347;p179"/>
            <p:cNvSpPr/>
            <p:nvPr/>
          </p:nvSpPr>
          <p:spPr>
            <a:xfrm rot="5400000">
              <a:off x="969614" y="1607625"/>
              <a:ext cx="340325" cy="188625"/>
            </a:xfrm>
            <a:prstGeom prst="flowChartExtract">
              <a:avLst/>
            </a:prstGeom>
            <a:solidFill>
              <a:srgbClr val="38BF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48" name="Google Shape;3348;p179"/>
          <p:cNvGrpSpPr/>
          <p:nvPr/>
        </p:nvGrpSpPr>
        <p:grpSpPr>
          <a:xfrm>
            <a:off x="457200" y="2311850"/>
            <a:ext cx="776889" cy="621300"/>
            <a:chOff x="457200" y="1378813"/>
            <a:chExt cx="776889" cy="621300"/>
          </a:xfrm>
        </p:grpSpPr>
        <p:sp>
          <p:nvSpPr>
            <p:cNvPr id="3349" name="Google Shape;3349;p179"/>
            <p:cNvSpPr/>
            <p:nvPr/>
          </p:nvSpPr>
          <p:spPr>
            <a:xfrm>
              <a:off x="457200" y="1378813"/>
              <a:ext cx="695400" cy="621300"/>
            </a:xfrm>
            <a:prstGeom prst="roundRect">
              <a:avLst>
                <a:gd name="adj" fmla="val 16667"/>
              </a:avLst>
            </a:prstGeom>
            <a:solidFill>
              <a:srgbClr val="38BFB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3350" name="Google Shape;3350;p179"/>
            <p:cNvSpPr/>
            <p:nvPr/>
          </p:nvSpPr>
          <p:spPr>
            <a:xfrm rot="5400000">
              <a:off x="969614" y="1607625"/>
              <a:ext cx="340325" cy="188625"/>
            </a:xfrm>
            <a:prstGeom prst="flowChartExtract">
              <a:avLst/>
            </a:prstGeom>
            <a:solidFill>
              <a:srgbClr val="38BF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51" name="Google Shape;3351;p179"/>
          <p:cNvGrpSpPr/>
          <p:nvPr/>
        </p:nvGrpSpPr>
        <p:grpSpPr>
          <a:xfrm>
            <a:off x="457200" y="3009350"/>
            <a:ext cx="776889" cy="621300"/>
            <a:chOff x="457200" y="1378813"/>
            <a:chExt cx="776889" cy="621300"/>
          </a:xfrm>
        </p:grpSpPr>
        <p:sp>
          <p:nvSpPr>
            <p:cNvPr id="3352" name="Google Shape;3352;p179"/>
            <p:cNvSpPr/>
            <p:nvPr/>
          </p:nvSpPr>
          <p:spPr>
            <a:xfrm>
              <a:off x="457200" y="1378813"/>
              <a:ext cx="695400" cy="621300"/>
            </a:xfrm>
            <a:prstGeom prst="roundRect">
              <a:avLst>
                <a:gd name="adj" fmla="val 16667"/>
              </a:avLst>
            </a:prstGeom>
            <a:solidFill>
              <a:srgbClr val="38BFB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3353" name="Google Shape;3353;p179"/>
            <p:cNvSpPr/>
            <p:nvPr/>
          </p:nvSpPr>
          <p:spPr>
            <a:xfrm rot="5400000">
              <a:off x="969614" y="1607625"/>
              <a:ext cx="340325" cy="188625"/>
            </a:xfrm>
            <a:prstGeom prst="flowChartExtract">
              <a:avLst/>
            </a:prstGeom>
            <a:solidFill>
              <a:srgbClr val="38BF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54" name="Google Shape;3354;p179"/>
          <p:cNvSpPr/>
          <p:nvPr/>
        </p:nvSpPr>
        <p:spPr>
          <a:xfrm>
            <a:off x="1352550" y="1621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179"/>
          <p:cNvSpPr/>
          <p:nvPr/>
        </p:nvSpPr>
        <p:spPr>
          <a:xfrm>
            <a:off x="1352550" y="2311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179"/>
          <p:cNvSpPr/>
          <p:nvPr/>
        </p:nvSpPr>
        <p:spPr>
          <a:xfrm>
            <a:off x="1352550" y="3004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57" name="Google Shape;3357;p179"/>
          <p:cNvGrpSpPr/>
          <p:nvPr/>
        </p:nvGrpSpPr>
        <p:grpSpPr>
          <a:xfrm>
            <a:off x="469500" y="3702075"/>
            <a:ext cx="776889" cy="621300"/>
            <a:chOff x="457200" y="1378813"/>
            <a:chExt cx="776889" cy="621300"/>
          </a:xfrm>
        </p:grpSpPr>
        <p:sp>
          <p:nvSpPr>
            <p:cNvPr id="3358" name="Google Shape;3358;p179"/>
            <p:cNvSpPr/>
            <p:nvPr/>
          </p:nvSpPr>
          <p:spPr>
            <a:xfrm>
              <a:off x="457200" y="1378813"/>
              <a:ext cx="695400" cy="621300"/>
            </a:xfrm>
            <a:prstGeom prst="roundRect">
              <a:avLst>
                <a:gd name="adj" fmla="val 16667"/>
              </a:avLst>
            </a:prstGeom>
            <a:solidFill>
              <a:srgbClr val="38BFB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3359" name="Google Shape;3359;p179"/>
            <p:cNvSpPr/>
            <p:nvPr/>
          </p:nvSpPr>
          <p:spPr>
            <a:xfrm rot="5400000">
              <a:off x="969614" y="1607625"/>
              <a:ext cx="340325" cy="188625"/>
            </a:xfrm>
            <a:prstGeom prst="flowChartExtract">
              <a:avLst/>
            </a:prstGeom>
            <a:solidFill>
              <a:srgbClr val="38BF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60" name="Google Shape;3360;p179"/>
          <p:cNvSpPr/>
          <p:nvPr/>
        </p:nvSpPr>
        <p:spPr>
          <a:xfrm>
            <a:off x="1364850" y="3697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179"/>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Elastic Stack </a:t>
            </a:r>
            <a:endParaRPr/>
          </a:p>
        </p:txBody>
      </p:sp>
      <p:sp>
        <p:nvSpPr>
          <p:cNvPr id="3362" name="Google Shape;3362;p179"/>
          <p:cNvSpPr txBox="1">
            <a:spLocks noGrp="1"/>
          </p:cNvSpPr>
          <p:nvPr>
            <p:ph type="subTitle" idx="1"/>
          </p:nvPr>
        </p:nvSpPr>
        <p:spPr>
          <a:xfrm>
            <a:off x="1442975" y="938425"/>
            <a:ext cx="7725900" cy="606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400" dirty="0">
                <a:latin typeface="Roboto"/>
                <a:ea typeface="Roboto"/>
                <a:cs typeface="Roboto"/>
                <a:sym typeface="Roboto"/>
              </a:rPr>
              <a:t>OSSEC generates an alert. </a:t>
            </a:r>
            <a:endParaRPr sz="1400" dirty="0">
              <a:latin typeface="Roboto"/>
              <a:ea typeface="Roboto"/>
              <a:cs typeface="Roboto"/>
              <a:sym typeface="Roboto"/>
            </a:endParaRPr>
          </a:p>
        </p:txBody>
      </p:sp>
      <p:sp>
        <p:nvSpPr>
          <p:cNvPr id="3363" name="Google Shape;3363;p179"/>
          <p:cNvSpPr txBox="1">
            <a:spLocks noGrp="1"/>
          </p:cNvSpPr>
          <p:nvPr>
            <p:ph type="subTitle" idx="2"/>
          </p:nvPr>
        </p:nvSpPr>
        <p:spPr>
          <a:xfrm>
            <a:off x="-12100" y="1623950"/>
            <a:ext cx="9168600" cy="606900"/>
          </a:xfrm>
          <a:prstGeom prst="rect">
            <a:avLst/>
          </a:prstGeom>
          <a:noFill/>
          <a:ln>
            <a:noFill/>
          </a:ln>
        </p:spPr>
        <p:txBody>
          <a:bodyPr spcFirstLastPara="1" wrap="square" lIns="1554475" tIns="228600" rIns="91425" bIns="91425" anchor="ctr" anchorCtr="0">
            <a:noAutofit/>
          </a:bodyPr>
          <a:lstStyle/>
          <a:p>
            <a:pPr marL="0" lvl="0" indent="0" algn="l" rtl="0">
              <a:spcBef>
                <a:spcPts val="300"/>
              </a:spcBef>
              <a:spcAft>
                <a:spcPts val="1200"/>
              </a:spcAft>
              <a:buNone/>
            </a:pPr>
            <a:r>
              <a:rPr lang="en" sz="1400" dirty="0">
                <a:latin typeface="Roboto"/>
                <a:ea typeface="Roboto"/>
                <a:cs typeface="Roboto"/>
                <a:sym typeface="Roboto"/>
              </a:rPr>
              <a:t>OSSEC sends alert data gathered from syslog to Security Onion’s OSSEC server.</a:t>
            </a:r>
            <a:endParaRPr sz="1400" dirty="0">
              <a:latin typeface="Roboto"/>
              <a:ea typeface="Roboto"/>
              <a:cs typeface="Roboto"/>
              <a:sym typeface="Roboto"/>
            </a:endParaRPr>
          </a:p>
        </p:txBody>
      </p:sp>
      <p:sp>
        <p:nvSpPr>
          <p:cNvPr id="3364" name="Google Shape;3364;p179"/>
          <p:cNvSpPr txBox="1">
            <a:spLocks noGrp="1"/>
          </p:cNvSpPr>
          <p:nvPr>
            <p:ph type="subTitle" idx="3"/>
          </p:nvPr>
        </p:nvSpPr>
        <p:spPr>
          <a:xfrm>
            <a:off x="0" y="2314263"/>
            <a:ext cx="9168600" cy="606900"/>
          </a:xfrm>
          <a:prstGeom prst="rect">
            <a:avLst/>
          </a:prstGeom>
          <a:noFill/>
          <a:ln>
            <a:noFill/>
          </a:ln>
        </p:spPr>
        <p:txBody>
          <a:bodyPr spcFirstLastPara="1" wrap="square" lIns="1554475" tIns="228600" rIns="91425" bIns="91425" anchor="ctr" anchorCtr="0">
            <a:noAutofit/>
          </a:bodyPr>
          <a:lstStyle/>
          <a:p>
            <a:pPr marL="0" lvl="0" indent="0" algn="l" rtl="0">
              <a:spcBef>
                <a:spcPts val="300"/>
              </a:spcBef>
              <a:spcAft>
                <a:spcPts val="1200"/>
              </a:spcAft>
              <a:buNone/>
            </a:pPr>
            <a:r>
              <a:rPr lang="en" dirty="0">
                <a:latin typeface="Roboto"/>
                <a:ea typeface="Roboto"/>
                <a:cs typeface="Roboto"/>
                <a:sym typeface="Roboto"/>
              </a:rPr>
              <a:t>The OSSEC-generated syslog alert is written to Logstash for storage.</a:t>
            </a:r>
            <a:endParaRPr dirty="0">
              <a:latin typeface="Roboto"/>
              <a:ea typeface="Roboto"/>
              <a:cs typeface="Roboto"/>
              <a:sym typeface="Roboto"/>
            </a:endParaRPr>
          </a:p>
        </p:txBody>
      </p:sp>
      <p:sp>
        <p:nvSpPr>
          <p:cNvPr id="3365" name="Google Shape;3365;p179"/>
          <p:cNvSpPr txBox="1">
            <a:spLocks noGrp="1"/>
          </p:cNvSpPr>
          <p:nvPr>
            <p:ph type="subTitle" idx="4"/>
          </p:nvPr>
        </p:nvSpPr>
        <p:spPr>
          <a:xfrm>
            <a:off x="-12300" y="3004563"/>
            <a:ext cx="9168600" cy="606900"/>
          </a:xfrm>
          <a:prstGeom prst="rect">
            <a:avLst/>
          </a:prstGeom>
          <a:noFill/>
          <a:ln>
            <a:noFill/>
          </a:ln>
        </p:spPr>
        <p:txBody>
          <a:bodyPr spcFirstLastPara="1" wrap="square" lIns="1554475" tIns="182875" rIns="91425" bIns="91425" anchor="ctr" anchorCtr="0">
            <a:noAutofit/>
          </a:bodyPr>
          <a:lstStyle/>
          <a:p>
            <a:pPr marL="0" lvl="0" indent="0" algn="l" rtl="0">
              <a:lnSpc>
                <a:spcPct val="115000"/>
              </a:lnSpc>
              <a:spcBef>
                <a:spcPts val="300"/>
              </a:spcBef>
              <a:spcAft>
                <a:spcPts val="0"/>
              </a:spcAft>
              <a:buNone/>
            </a:pPr>
            <a:r>
              <a:rPr lang="en">
                <a:latin typeface="Roboto"/>
                <a:ea typeface="Roboto"/>
                <a:cs typeface="Roboto"/>
                <a:sym typeface="Roboto"/>
              </a:rPr>
              <a:t>Log data is ingested into the Elasticsearch analytics engine, which parses </a:t>
            </a:r>
            <a:br>
              <a:rPr lang="en">
                <a:latin typeface="Roboto"/>
                <a:ea typeface="Roboto"/>
                <a:cs typeface="Roboto"/>
                <a:sym typeface="Roboto"/>
              </a:rPr>
            </a:br>
            <a:r>
              <a:rPr lang="en">
                <a:latin typeface="Roboto"/>
                <a:ea typeface="Roboto"/>
                <a:cs typeface="Roboto"/>
                <a:sym typeface="Roboto"/>
              </a:rPr>
              <a:t>hundreds of thousands of data points to prepare for data presentation.</a:t>
            </a:r>
            <a:endParaRPr>
              <a:latin typeface="Roboto"/>
              <a:ea typeface="Roboto"/>
              <a:cs typeface="Roboto"/>
              <a:sym typeface="Roboto"/>
            </a:endParaRPr>
          </a:p>
        </p:txBody>
      </p:sp>
      <p:sp>
        <p:nvSpPr>
          <p:cNvPr id="3366" name="Google Shape;3366;p179"/>
          <p:cNvSpPr txBox="1">
            <a:spLocks noGrp="1"/>
          </p:cNvSpPr>
          <p:nvPr>
            <p:ph type="subTitle" idx="5"/>
          </p:nvPr>
        </p:nvSpPr>
        <p:spPr>
          <a:xfrm>
            <a:off x="0" y="3697300"/>
            <a:ext cx="9168600" cy="606900"/>
          </a:xfrm>
          <a:prstGeom prst="rect">
            <a:avLst/>
          </a:prstGeom>
          <a:noFill/>
          <a:ln>
            <a:noFill/>
          </a:ln>
        </p:spPr>
        <p:txBody>
          <a:bodyPr spcFirstLastPara="1" wrap="square" lIns="1554475" tIns="228600" rIns="91425" bIns="91425" anchor="ctr" anchorCtr="0">
            <a:noAutofit/>
          </a:bodyPr>
          <a:lstStyle/>
          <a:p>
            <a:pPr marL="0" lvl="0" indent="0" algn="l" rtl="0">
              <a:spcBef>
                <a:spcPts val="300"/>
              </a:spcBef>
              <a:spcAft>
                <a:spcPts val="1200"/>
              </a:spcAft>
              <a:buNone/>
            </a:pPr>
            <a:r>
              <a:rPr lang="en">
                <a:latin typeface="Roboto"/>
                <a:ea typeface="Roboto"/>
                <a:cs typeface="Roboto"/>
                <a:sym typeface="Roboto"/>
              </a:rPr>
              <a:t>Users interact with data through the Kibana’s web interface.</a:t>
            </a:r>
            <a:endParaRPr>
              <a:latin typeface="Roboto"/>
              <a:ea typeface="Roboto"/>
              <a:cs typeface="Roboto"/>
              <a:sym typeface="Roboto"/>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370"/>
        <p:cNvGrpSpPr/>
        <p:nvPr/>
      </p:nvGrpSpPr>
      <p:grpSpPr>
        <a:xfrm>
          <a:off x="0" y="0"/>
          <a:ext cx="0" cy="0"/>
          <a:chOff x="0" y="0"/>
          <a:chExt cx="0" cy="0"/>
        </a:xfrm>
      </p:grpSpPr>
      <p:pic>
        <p:nvPicPr>
          <p:cNvPr id="3371" name="Google Shape;3371;p180"/>
          <p:cNvPicPr preferRelativeResize="0"/>
          <p:nvPr/>
        </p:nvPicPr>
        <p:blipFill>
          <a:blip r:embed="rId3">
            <a:alphaModFix/>
          </a:blip>
          <a:stretch>
            <a:fillRect/>
          </a:stretch>
        </p:blipFill>
        <p:spPr>
          <a:xfrm>
            <a:off x="175" y="0"/>
            <a:ext cx="9144000" cy="5143500"/>
          </a:xfrm>
          <a:prstGeom prst="rect">
            <a:avLst/>
          </a:prstGeom>
          <a:noFill/>
          <a:ln>
            <a:noFill/>
          </a:ln>
        </p:spPr>
      </p:pic>
      <p:sp>
        <p:nvSpPr>
          <p:cNvPr id="3372" name="Google Shape;3372;p180"/>
          <p:cNvSpPr txBox="1">
            <a:spLocks noGrp="1"/>
          </p:cNvSpPr>
          <p:nvPr>
            <p:ph type="title"/>
          </p:nvPr>
        </p:nvSpPr>
        <p:spPr>
          <a:xfrm>
            <a:off x="3631000" y="1651400"/>
            <a:ext cx="5293800" cy="2577600"/>
          </a:xfrm>
          <a:prstGeom prst="rect">
            <a:avLst/>
          </a:prstGeom>
        </p:spPr>
        <p:txBody>
          <a:bodyPr spcFirstLastPara="1" wrap="square" lIns="457200" tIns="182875" rIns="274300" bIns="91425" anchor="t" anchorCtr="0">
            <a:noAutofit/>
          </a:bodyPr>
          <a:lstStyle/>
          <a:p>
            <a:pPr marL="0" lvl="0" indent="0" algn="l" rtl="0">
              <a:lnSpc>
                <a:spcPct val="100000"/>
              </a:lnSpc>
              <a:spcBef>
                <a:spcPts val="0"/>
              </a:spcBef>
              <a:spcAft>
                <a:spcPts val="1200"/>
              </a:spcAft>
              <a:buNone/>
            </a:pPr>
            <a:r>
              <a:rPr lang="en">
                <a:solidFill>
                  <a:srgbClr val="FAF5AC"/>
                </a:solidFill>
                <a:latin typeface="Roboto"/>
                <a:ea typeface="Roboto"/>
                <a:cs typeface="Roboto"/>
                <a:sym typeface="Roboto"/>
              </a:rPr>
              <a:t>We will use the ESM tools </a:t>
            </a:r>
            <a:br>
              <a:rPr lang="en">
                <a:solidFill>
                  <a:srgbClr val="FAF5AC"/>
                </a:solidFill>
                <a:latin typeface="Roboto"/>
                <a:ea typeface="Roboto"/>
                <a:cs typeface="Roboto"/>
                <a:sym typeface="Roboto"/>
              </a:rPr>
            </a:br>
            <a:r>
              <a:rPr lang="en" b="1">
                <a:solidFill>
                  <a:srgbClr val="FAF5AC"/>
                </a:solidFill>
                <a:latin typeface="Roboto"/>
                <a:ea typeface="Roboto"/>
                <a:cs typeface="Roboto"/>
                <a:sym typeface="Roboto"/>
              </a:rPr>
              <a:t>Squert </a:t>
            </a:r>
            <a:r>
              <a:rPr lang="en">
                <a:solidFill>
                  <a:srgbClr val="FAF5AC"/>
                </a:solidFill>
                <a:latin typeface="Roboto"/>
                <a:ea typeface="Roboto"/>
                <a:cs typeface="Roboto"/>
                <a:sym typeface="Roboto"/>
              </a:rPr>
              <a:t>and </a:t>
            </a:r>
            <a:r>
              <a:rPr lang="en" b="1">
                <a:solidFill>
                  <a:srgbClr val="FAF5AC"/>
                </a:solidFill>
                <a:latin typeface="Roboto"/>
                <a:ea typeface="Roboto"/>
                <a:cs typeface="Roboto"/>
                <a:sym typeface="Roboto"/>
              </a:rPr>
              <a:t>Kibana</a:t>
            </a:r>
            <a:r>
              <a:rPr lang="en">
                <a:solidFill>
                  <a:srgbClr val="FAF5AC"/>
                </a:solidFill>
                <a:latin typeface="Roboto"/>
                <a:ea typeface="Roboto"/>
                <a:cs typeface="Roboto"/>
                <a:sym typeface="Roboto"/>
              </a:rPr>
              <a:t> to investigate a network security breach.</a:t>
            </a:r>
            <a:endParaRPr>
              <a:solidFill>
                <a:srgbClr val="FAF5AC"/>
              </a:solidFill>
              <a:latin typeface="Roboto"/>
              <a:ea typeface="Roboto"/>
              <a:cs typeface="Roboto"/>
              <a:sym typeface="Roboto"/>
            </a:endParaRPr>
          </a:p>
        </p:txBody>
      </p:sp>
      <p:sp>
        <p:nvSpPr>
          <p:cNvPr id="3373" name="Google Shape;3373;p18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solidFill>
                  <a:srgbClr val="FFFFFF"/>
                </a:solidFill>
              </a:rPr>
              <a:t>23</a:t>
            </a:fld>
            <a:endParaRPr>
              <a:solidFill>
                <a:srgbClr val="FFFFFF"/>
              </a:solidFill>
            </a:endParaRPr>
          </a:p>
        </p:txBody>
      </p:sp>
      <p:sp>
        <p:nvSpPr>
          <p:cNvPr id="3374" name="Google Shape;3374;p180"/>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solidFill>
                  <a:srgbClr val="FFFFFF"/>
                </a:solidFill>
              </a:rPr>
              <a:t>23</a:t>
            </a:fld>
            <a:endParaRPr sz="600">
              <a:solidFill>
                <a:srgbClr val="FFFFFF"/>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3378"/>
        <p:cNvGrpSpPr/>
        <p:nvPr/>
      </p:nvGrpSpPr>
      <p:grpSpPr>
        <a:xfrm>
          <a:off x="0" y="0"/>
          <a:ext cx="0" cy="0"/>
          <a:chOff x="0" y="0"/>
          <a:chExt cx="0" cy="0"/>
        </a:xfrm>
      </p:grpSpPr>
      <p:sp>
        <p:nvSpPr>
          <p:cNvPr id="3379" name="Google Shape;3379;p181"/>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Investigation, Analysis, and Escalation Demo</a:t>
            </a:r>
            <a:endParaRPr/>
          </a:p>
        </p:txBody>
      </p:sp>
      <p:sp>
        <p:nvSpPr>
          <p:cNvPr id="3380" name="Google Shape;3380;p181"/>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Clr>
                <a:schemeClr val="dk1"/>
              </a:buClr>
              <a:buSzPts val="1100"/>
              <a:buFont typeface="Arial"/>
              <a:buNone/>
            </a:pPr>
            <a:r>
              <a:rPr lang="en"/>
              <a:t>We’ll be acting as a junior analyst working in a Security Operations Center. </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
        <p:nvSpPr>
          <p:cNvPr id="3381" name="Google Shape;3381;p181"/>
          <p:cNvSpPr txBox="1">
            <a:spLocks noGrp="1"/>
          </p:cNvSpPr>
          <p:nvPr>
            <p:ph type="body" idx="3"/>
          </p:nvPr>
        </p:nvSpPr>
        <p:spPr>
          <a:xfrm>
            <a:off x="175" y="1265775"/>
            <a:ext cx="3829200" cy="1706100"/>
          </a:xfrm>
          <a:prstGeom prst="rect">
            <a:avLst/>
          </a:prstGeom>
        </p:spPr>
        <p:txBody>
          <a:bodyPr spcFirstLastPara="1" wrap="square" lIns="457200" tIns="0" rIns="457200" bIns="914400" anchor="t" anchorCtr="0">
            <a:noAutofit/>
          </a:bodyPr>
          <a:lstStyle/>
          <a:p>
            <a:pPr marL="457200" lvl="0" indent="-203200" algn="l" rtl="0">
              <a:lnSpc>
                <a:spcPct val="115000"/>
              </a:lnSpc>
              <a:spcBef>
                <a:spcPts val="0"/>
              </a:spcBef>
              <a:spcAft>
                <a:spcPts val="0"/>
              </a:spcAft>
              <a:buSzPts val="1400"/>
              <a:buChar char="●"/>
            </a:pPr>
            <a:r>
              <a:rPr lang="en"/>
              <a:t>Junior analysts belong to a multi-tier group of analysts. </a:t>
            </a:r>
            <a:endParaRPr/>
          </a:p>
          <a:p>
            <a:pPr marL="457200" lvl="0" indent="-203200" algn="l" rtl="0">
              <a:lnSpc>
                <a:spcPct val="115000"/>
              </a:lnSpc>
              <a:spcBef>
                <a:spcPts val="1000"/>
              </a:spcBef>
              <a:spcAft>
                <a:spcPts val="0"/>
              </a:spcAft>
              <a:buSzPts val="1400"/>
              <a:buChar char="●"/>
            </a:pPr>
            <a:r>
              <a:rPr lang="en"/>
              <a:t>Junior analysts typically perform the initial triage </a:t>
            </a:r>
            <a:br>
              <a:rPr lang="en"/>
            </a:br>
            <a:r>
              <a:rPr lang="en"/>
              <a:t>of alerts and then escalate these events to senior </a:t>
            </a:r>
            <a:br>
              <a:rPr lang="en"/>
            </a:br>
            <a:r>
              <a:rPr lang="en"/>
              <a:t>incident responders.</a:t>
            </a:r>
            <a:endParaRPr/>
          </a:p>
          <a:p>
            <a:pPr marL="0" lvl="0" indent="0" algn="l" rtl="0">
              <a:lnSpc>
                <a:spcPct val="115000"/>
              </a:lnSpc>
              <a:spcBef>
                <a:spcPts val="1000"/>
              </a:spcBef>
              <a:spcAft>
                <a:spcPts val="800"/>
              </a:spcAft>
              <a:buNone/>
            </a:pPr>
            <a:endParaRPr/>
          </a:p>
        </p:txBody>
      </p:sp>
      <p:pic>
        <p:nvPicPr>
          <p:cNvPr id="3382" name="Google Shape;3382;p181"/>
          <p:cNvPicPr preferRelativeResize="0"/>
          <p:nvPr/>
        </p:nvPicPr>
        <p:blipFill rotWithShape="1">
          <a:blip r:embed="rId3">
            <a:alphaModFix/>
          </a:blip>
          <a:srcRect r="1332"/>
          <a:stretch/>
        </p:blipFill>
        <p:spPr>
          <a:xfrm>
            <a:off x="3678250" y="1265775"/>
            <a:ext cx="5085924" cy="3425899"/>
          </a:xfrm>
          <a:prstGeom prst="rect">
            <a:avLst/>
          </a:prstGeom>
          <a:noFill/>
          <a:ln>
            <a:noFill/>
          </a:ln>
          <a:effectLst>
            <a:outerShdw blurRad="57150" dist="19050" dir="5400000" algn="bl" rotWithShape="0">
              <a:srgbClr val="000000">
                <a:alpha val="50000"/>
              </a:srgbClr>
            </a:outerShdw>
          </a:effectLst>
        </p:spPr>
      </p:pic>
      <p:sp>
        <p:nvSpPr>
          <p:cNvPr id="3383" name="Google Shape;3383;p181"/>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24</a:t>
            </a:fld>
            <a:endParaRPr sz="60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387"/>
        <p:cNvGrpSpPr/>
        <p:nvPr/>
      </p:nvGrpSpPr>
      <p:grpSpPr>
        <a:xfrm>
          <a:off x="0" y="0"/>
          <a:ext cx="0" cy="0"/>
          <a:chOff x="0" y="0"/>
          <a:chExt cx="0" cy="0"/>
        </a:xfrm>
      </p:grpSpPr>
      <p:sp>
        <p:nvSpPr>
          <p:cNvPr id="3388" name="Google Shape;3388;p182"/>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3389" name="Google Shape;3389;p182"/>
          <p:cNvSpPr txBox="1">
            <a:spLocks noGrp="1"/>
          </p:cNvSpPr>
          <p:nvPr>
            <p:ph type="title"/>
          </p:nvPr>
        </p:nvSpPr>
        <p:spPr>
          <a:xfrm>
            <a:off x="-101100" y="4387000"/>
            <a:ext cx="9251400" cy="482100"/>
          </a:xfrm>
          <a:prstGeom prst="rect">
            <a:avLst/>
          </a:prstGeom>
        </p:spPr>
        <p:txBody>
          <a:bodyPr spcFirstLastPara="1" wrap="square" lIns="457200" tIns="9125" rIns="914400" bIns="0" anchor="t" anchorCtr="0">
            <a:noAutofit/>
          </a:bodyPr>
          <a:lstStyle/>
          <a:p>
            <a:pPr marL="0" lvl="0" indent="0" algn="r" rtl="0">
              <a:spcBef>
                <a:spcPts val="0"/>
              </a:spcBef>
              <a:spcAft>
                <a:spcPts val="0"/>
              </a:spcAft>
              <a:buNone/>
            </a:pPr>
            <a:r>
              <a:rPr lang="en"/>
              <a:t>Investigation, Analysis, and Escalation</a:t>
            </a:r>
            <a:endParaRPr/>
          </a:p>
        </p:txBody>
      </p:sp>
      <p:sp>
        <p:nvSpPr>
          <p:cNvPr id="3390" name="Google Shape;3390;p182"/>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25</a:t>
            </a:fld>
            <a:endParaRPr sz="60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394"/>
        <p:cNvGrpSpPr/>
        <p:nvPr/>
      </p:nvGrpSpPr>
      <p:grpSpPr>
        <a:xfrm>
          <a:off x="0" y="0"/>
          <a:ext cx="0" cy="0"/>
          <a:chOff x="0" y="0"/>
          <a:chExt cx="0" cy="0"/>
        </a:xfrm>
      </p:grpSpPr>
      <p:sp>
        <p:nvSpPr>
          <p:cNvPr id="3395" name="Google Shape;3395;p183"/>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Demonstration Recap </a:t>
            </a:r>
            <a:endParaRPr/>
          </a:p>
        </p:txBody>
      </p:sp>
      <p:sp>
        <p:nvSpPr>
          <p:cNvPr id="3396" name="Google Shape;3396;p183"/>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lnSpc>
                <a:spcPct val="115000"/>
              </a:lnSpc>
              <a:spcBef>
                <a:spcPts val="0"/>
              </a:spcBef>
              <a:spcAft>
                <a:spcPts val="1200"/>
              </a:spcAft>
              <a:buClr>
                <a:schemeClr val="dk1"/>
              </a:buClr>
              <a:buSzPts val="1100"/>
              <a:buFont typeface="Arial"/>
              <a:buNone/>
            </a:pPr>
            <a:r>
              <a:rPr lang="en" sz="1700">
                <a:solidFill>
                  <a:srgbClr val="24292E"/>
                </a:solidFill>
              </a:rPr>
              <a:t>In this demonstration, we conducted investigations using various threat hunting techniques. We focused on only a few of the many ways to start an investigation.</a:t>
            </a:r>
            <a:endParaRPr sz="1700">
              <a:solidFill>
                <a:srgbClr val="24292E"/>
              </a:solidFill>
            </a:endParaRPr>
          </a:p>
        </p:txBody>
      </p:sp>
      <p:grpSp>
        <p:nvGrpSpPr>
          <p:cNvPr id="3397" name="Google Shape;3397;p183"/>
          <p:cNvGrpSpPr/>
          <p:nvPr/>
        </p:nvGrpSpPr>
        <p:grpSpPr>
          <a:xfrm>
            <a:off x="457181" y="1497503"/>
            <a:ext cx="533372" cy="533480"/>
            <a:chOff x="457200" y="1378813"/>
            <a:chExt cx="695400" cy="695450"/>
          </a:xfrm>
        </p:grpSpPr>
        <p:sp>
          <p:nvSpPr>
            <p:cNvPr id="3398" name="Google Shape;3398;p183"/>
            <p:cNvSpPr/>
            <p:nvPr/>
          </p:nvSpPr>
          <p:spPr>
            <a:xfrm>
              <a:off x="457200" y="1378813"/>
              <a:ext cx="695400" cy="621300"/>
            </a:xfrm>
            <a:prstGeom prst="roundRect">
              <a:avLst>
                <a:gd name="adj" fmla="val 16667"/>
              </a:avLst>
            </a:prstGeom>
            <a:solidFill>
              <a:srgbClr val="38BFB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01</a:t>
              </a:r>
              <a:endParaRPr sz="2100">
                <a:solidFill>
                  <a:srgbClr val="FFFFFF"/>
                </a:solidFill>
                <a:latin typeface="Roboto Light"/>
                <a:ea typeface="Roboto Light"/>
                <a:cs typeface="Roboto Light"/>
                <a:sym typeface="Roboto Light"/>
              </a:endParaRPr>
            </a:p>
          </p:txBody>
        </p:sp>
        <p:sp>
          <p:nvSpPr>
            <p:cNvPr id="3399" name="Google Shape;3399;p183"/>
            <p:cNvSpPr/>
            <p:nvPr/>
          </p:nvSpPr>
          <p:spPr>
            <a:xfrm rot="10800000">
              <a:off x="634726" y="1885638"/>
              <a:ext cx="340325" cy="188625"/>
            </a:xfrm>
            <a:prstGeom prst="flowChartExtract">
              <a:avLst/>
            </a:prstGeom>
            <a:solidFill>
              <a:srgbClr val="38BF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00" name="Google Shape;3400;p183"/>
          <p:cNvSpPr/>
          <p:nvPr/>
        </p:nvSpPr>
        <p:spPr>
          <a:xfrm flipH="1">
            <a:off x="724275" y="20901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183"/>
          <p:cNvSpPr txBox="1">
            <a:spLocks noGrp="1"/>
          </p:cNvSpPr>
          <p:nvPr>
            <p:ph type="subTitle" idx="1"/>
          </p:nvPr>
        </p:nvSpPr>
        <p:spPr>
          <a:xfrm>
            <a:off x="724275" y="2090226"/>
            <a:ext cx="2371500" cy="2487000"/>
          </a:xfrm>
          <a:prstGeom prst="rect">
            <a:avLst/>
          </a:prstGeom>
          <a:noFill/>
          <a:ln>
            <a:noFill/>
          </a:ln>
        </p:spPr>
        <p:txBody>
          <a:bodyPr spcFirstLastPara="1" wrap="square" lIns="182875" tIns="182875" rIns="182875" bIns="182875" anchor="t" anchorCtr="0">
            <a:noAutofit/>
          </a:bodyPr>
          <a:lstStyle/>
          <a:p>
            <a:pPr marL="0" lvl="0" indent="0" algn="l" rtl="0">
              <a:lnSpc>
                <a:spcPct val="115000"/>
              </a:lnSpc>
              <a:spcBef>
                <a:spcPts val="0"/>
              </a:spcBef>
              <a:spcAft>
                <a:spcPts val="0"/>
              </a:spcAft>
              <a:buNone/>
            </a:pPr>
            <a:r>
              <a:rPr lang="en" sz="1400" dirty="0">
                <a:latin typeface="Roboto"/>
                <a:ea typeface="Roboto"/>
                <a:cs typeface="Roboto"/>
                <a:sym typeface="Roboto"/>
              </a:rPr>
              <a:t>Enterprise security monitoring (ESM) includes endpoint telemetry, host-based monitoring of system data that uses OSSEC collection agents to gather syslog data. </a:t>
            </a:r>
            <a:endParaRPr sz="1400" dirty="0">
              <a:latin typeface="Roboto"/>
              <a:ea typeface="Roboto"/>
              <a:cs typeface="Roboto"/>
              <a:sym typeface="Roboto"/>
            </a:endParaRPr>
          </a:p>
        </p:txBody>
      </p:sp>
      <p:grpSp>
        <p:nvGrpSpPr>
          <p:cNvPr id="3402" name="Google Shape;3402;p183"/>
          <p:cNvGrpSpPr/>
          <p:nvPr/>
        </p:nvGrpSpPr>
        <p:grpSpPr>
          <a:xfrm>
            <a:off x="3305156" y="1497503"/>
            <a:ext cx="533372" cy="533480"/>
            <a:chOff x="457200" y="1378813"/>
            <a:chExt cx="695400" cy="695450"/>
          </a:xfrm>
        </p:grpSpPr>
        <p:sp>
          <p:nvSpPr>
            <p:cNvPr id="3403" name="Google Shape;3403;p183"/>
            <p:cNvSpPr/>
            <p:nvPr/>
          </p:nvSpPr>
          <p:spPr>
            <a:xfrm>
              <a:off x="457200" y="1378813"/>
              <a:ext cx="695400" cy="621300"/>
            </a:xfrm>
            <a:prstGeom prst="roundRect">
              <a:avLst>
                <a:gd name="adj" fmla="val 16667"/>
              </a:avLst>
            </a:prstGeom>
            <a:solidFill>
              <a:srgbClr val="38BFB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3404" name="Google Shape;3404;p183"/>
            <p:cNvSpPr/>
            <p:nvPr/>
          </p:nvSpPr>
          <p:spPr>
            <a:xfrm rot="10800000">
              <a:off x="634726" y="1885638"/>
              <a:ext cx="340325" cy="188625"/>
            </a:xfrm>
            <a:prstGeom prst="flowChartExtract">
              <a:avLst/>
            </a:prstGeom>
            <a:solidFill>
              <a:srgbClr val="38BF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05" name="Google Shape;3405;p183"/>
          <p:cNvSpPr/>
          <p:nvPr/>
        </p:nvSpPr>
        <p:spPr>
          <a:xfrm flipH="1">
            <a:off x="3572250" y="20901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183"/>
          <p:cNvSpPr txBox="1">
            <a:spLocks noGrp="1"/>
          </p:cNvSpPr>
          <p:nvPr>
            <p:ph type="subTitle" idx="2"/>
          </p:nvPr>
        </p:nvSpPr>
        <p:spPr>
          <a:xfrm>
            <a:off x="3572250" y="2090225"/>
            <a:ext cx="2428500" cy="2662800"/>
          </a:xfrm>
          <a:prstGeom prst="rect">
            <a:avLst/>
          </a:prstGeom>
          <a:noFill/>
          <a:ln>
            <a:noFill/>
          </a:ln>
        </p:spPr>
        <p:txBody>
          <a:bodyPr spcFirstLastPara="1" wrap="square" lIns="182875" tIns="182875" rIns="182875" bIns="182875" anchor="t" anchorCtr="0">
            <a:noAutofit/>
          </a:bodyPr>
          <a:lstStyle/>
          <a:p>
            <a:pPr marL="0" lvl="0" indent="0" algn="l" rtl="0">
              <a:lnSpc>
                <a:spcPct val="115000"/>
              </a:lnSpc>
              <a:spcBef>
                <a:spcPts val="0"/>
              </a:spcBef>
              <a:spcAft>
                <a:spcPts val="0"/>
              </a:spcAft>
              <a:buNone/>
            </a:pPr>
            <a:r>
              <a:rPr lang="en" sz="1400" dirty="0">
                <a:latin typeface="Roboto"/>
                <a:ea typeface="Roboto"/>
                <a:cs typeface="Roboto"/>
                <a:sym typeface="Roboto"/>
              </a:rPr>
              <a:t>To investigate network-based IDS alerts, security administrators must use enterprise security monitoring, which includes visibility into endpoint OSSEC agents.</a:t>
            </a:r>
            <a:endParaRPr sz="1400" dirty="0">
              <a:latin typeface="Roboto"/>
              <a:ea typeface="Roboto"/>
              <a:cs typeface="Roboto"/>
              <a:sym typeface="Roboto"/>
            </a:endParaRPr>
          </a:p>
        </p:txBody>
      </p:sp>
      <p:grpSp>
        <p:nvGrpSpPr>
          <p:cNvPr id="3407" name="Google Shape;3407;p183"/>
          <p:cNvGrpSpPr/>
          <p:nvPr/>
        </p:nvGrpSpPr>
        <p:grpSpPr>
          <a:xfrm>
            <a:off x="6134081" y="1498253"/>
            <a:ext cx="533372" cy="533480"/>
            <a:chOff x="457200" y="1378813"/>
            <a:chExt cx="695400" cy="695450"/>
          </a:xfrm>
        </p:grpSpPr>
        <p:sp>
          <p:nvSpPr>
            <p:cNvPr id="3408" name="Google Shape;3408;p183"/>
            <p:cNvSpPr/>
            <p:nvPr/>
          </p:nvSpPr>
          <p:spPr>
            <a:xfrm>
              <a:off x="457200" y="1378813"/>
              <a:ext cx="695400" cy="621300"/>
            </a:xfrm>
            <a:prstGeom prst="roundRect">
              <a:avLst>
                <a:gd name="adj" fmla="val 16667"/>
              </a:avLst>
            </a:prstGeom>
            <a:solidFill>
              <a:srgbClr val="38BFB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03</a:t>
              </a:r>
              <a:endParaRPr sz="2100">
                <a:solidFill>
                  <a:srgbClr val="FFFFFF"/>
                </a:solidFill>
                <a:latin typeface="Roboto Light"/>
                <a:ea typeface="Roboto Light"/>
                <a:cs typeface="Roboto Light"/>
                <a:sym typeface="Roboto Light"/>
              </a:endParaRPr>
            </a:p>
          </p:txBody>
        </p:sp>
        <p:sp>
          <p:nvSpPr>
            <p:cNvPr id="3409" name="Google Shape;3409;p183"/>
            <p:cNvSpPr/>
            <p:nvPr/>
          </p:nvSpPr>
          <p:spPr>
            <a:xfrm rot="10800000">
              <a:off x="634726" y="1885638"/>
              <a:ext cx="340325" cy="188625"/>
            </a:xfrm>
            <a:prstGeom prst="flowChartExtract">
              <a:avLst/>
            </a:prstGeom>
            <a:solidFill>
              <a:srgbClr val="38BF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10" name="Google Shape;3410;p183"/>
          <p:cNvSpPr/>
          <p:nvPr/>
        </p:nvSpPr>
        <p:spPr>
          <a:xfrm flipH="1">
            <a:off x="6401175" y="209092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183"/>
          <p:cNvSpPr txBox="1">
            <a:spLocks noGrp="1"/>
          </p:cNvSpPr>
          <p:nvPr>
            <p:ph type="subTitle" idx="3"/>
          </p:nvPr>
        </p:nvSpPr>
        <p:spPr>
          <a:xfrm>
            <a:off x="6401175" y="2090987"/>
            <a:ext cx="2371500" cy="2662800"/>
          </a:xfrm>
          <a:prstGeom prst="rect">
            <a:avLst/>
          </a:prstGeom>
          <a:noFill/>
          <a:ln>
            <a:noFill/>
          </a:ln>
        </p:spPr>
        <p:txBody>
          <a:bodyPr spcFirstLastPara="1" wrap="square" lIns="182875" tIns="182875" rIns="182875" bIns="182875" anchor="t" anchorCtr="0">
            <a:noAutofit/>
          </a:bodyPr>
          <a:lstStyle/>
          <a:p>
            <a:pPr marL="0" lvl="0" indent="0" algn="l" rtl="0">
              <a:lnSpc>
                <a:spcPct val="115000"/>
              </a:lnSpc>
              <a:spcBef>
                <a:spcPts val="0"/>
              </a:spcBef>
              <a:spcAft>
                <a:spcPts val="0"/>
              </a:spcAft>
              <a:buNone/>
            </a:pPr>
            <a:r>
              <a:rPr lang="en">
                <a:latin typeface="Roboto"/>
                <a:ea typeface="Roboto"/>
                <a:cs typeface="Roboto"/>
                <a:sym typeface="Roboto"/>
              </a:rPr>
              <a:t>IDS alerts are snapshots in time. They raise questions that need answers. With the use of Security Onion, security admins can use PCAPs to reconstruct a crime.</a:t>
            </a:r>
            <a:endParaRPr>
              <a:latin typeface="Roboto"/>
              <a:ea typeface="Roboto"/>
              <a:cs typeface="Roboto"/>
              <a:sym typeface="Roboto"/>
            </a:endParaRPr>
          </a:p>
        </p:txBody>
      </p:sp>
      <p:sp>
        <p:nvSpPr>
          <p:cNvPr id="3412" name="Google Shape;3412;p183"/>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26</a:t>
            </a:fld>
            <a:endParaRPr sz="60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416"/>
        <p:cNvGrpSpPr/>
        <p:nvPr/>
      </p:nvGrpSpPr>
      <p:grpSpPr>
        <a:xfrm>
          <a:off x="0" y="0"/>
          <a:ext cx="0" cy="0"/>
          <a:chOff x="0" y="0"/>
          <a:chExt cx="0" cy="0"/>
        </a:xfrm>
      </p:grpSpPr>
      <p:sp>
        <p:nvSpPr>
          <p:cNvPr id="3417" name="Google Shape;3417;p184"/>
          <p:cNvSpPr txBox="1">
            <a:spLocks noGrp="1"/>
          </p:cNvSpPr>
          <p:nvPr>
            <p:ph type="title"/>
          </p:nvPr>
        </p:nvSpPr>
        <p:spPr>
          <a:xfrm>
            <a:off x="-101100" y="4234600"/>
            <a:ext cx="8970300" cy="634500"/>
          </a:xfrm>
          <a:prstGeom prst="rect">
            <a:avLst/>
          </a:prstGeom>
        </p:spPr>
        <p:txBody>
          <a:bodyPr spcFirstLastPara="1" wrap="square" lIns="457200" tIns="9125" rIns="1005825" bIns="0" anchor="t" anchorCtr="0">
            <a:noAutofit/>
          </a:bodyPr>
          <a:lstStyle/>
          <a:p>
            <a:pPr marL="0" lvl="0" indent="0" algn="r" rtl="0">
              <a:spcBef>
                <a:spcPts val="0"/>
              </a:spcBef>
              <a:spcAft>
                <a:spcPts val="0"/>
              </a:spcAft>
              <a:buNone/>
            </a:pPr>
            <a:r>
              <a:rPr lang="en"/>
              <a:t>20 Minutes</a:t>
            </a:r>
            <a:endParaRPr/>
          </a:p>
        </p:txBody>
      </p:sp>
      <p:sp>
        <p:nvSpPr>
          <p:cNvPr id="3418" name="Google Shape;3418;p184"/>
          <p:cNvSpPr txBox="1">
            <a:spLocks noGrp="1"/>
          </p:cNvSpPr>
          <p:nvPr>
            <p:ph type="title" idx="2"/>
          </p:nvPr>
        </p:nvSpPr>
        <p:spPr>
          <a:xfrm>
            <a:off x="273900" y="1042875"/>
            <a:ext cx="8260500" cy="2764200"/>
          </a:xfrm>
          <a:prstGeom prst="rect">
            <a:avLst/>
          </a:prstGeom>
        </p:spPr>
        <p:txBody>
          <a:bodyPr spcFirstLastPara="1" wrap="square" lIns="2560300" tIns="91425" rIns="0" bIns="91425" anchor="t" anchorCtr="0">
            <a:noAutofit/>
          </a:bodyPr>
          <a:lstStyle/>
          <a:p>
            <a:pPr marL="0" lvl="0" indent="0" algn="l" rtl="0">
              <a:spcBef>
                <a:spcPts val="0"/>
              </a:spcBef>
              <a:spcAft>
                <a:spcPts val="0"/>
              </a:spcAft>
              <a:buNone/>
            </a:pPr>
            <a:r>
              <a:rPr lang="en" sz="2600">
                <a:latin typeface="Roboto Medium"/>
                <a:ea typeface="Roboto Medium"/>
                <a:cs typeface="Roboto Medium"/>
                <a:sym typeface="Roboto Medium"/>
              </a:rPr>
              <a:t>Activity:</a:t>
            </a:r>
            <a:r>
              <a:rPr lang="en" sz="2600">
                <a:latin typeface="Roboto Light"/>
                <a:ea typeface="Roboto Light"/>
                <a:cs typeface="Roboto Light"/>
                <a:sym typeface="Roboto Light"/>
              </a:rPr>
              <a:t> Investigation, Analysis, and Escalation</a:t>
            </a:r>
            <a:endParaRPr sz="2600">
              <a:latin typeface="Roboto Light"/>
              <a:ea typeface="Roboto Light"/>
              <a:cs typeface="Roboto Light"/>
              <a:sym typeface="Roboto Light"/>
            </a:endParaRPr>
          </a:p>
          <a:p>
            <a:pPr marL="0" lvl="0" indent="0" algn="l" rtl="0">
              <a:lnSpc>
                <a:spcPct val="115000"/>
              </a:lnSpc>
              <a:spcBef>
                <a:spcPts val="800"/>
              </a:spcBef>
              <a:spcAft>
                <a:spcPts val="0"/>
              </a:spcAft>
              <a:buNone/>
            </a:pPr>
            <a:r>
              <a:rPr lang="en" sz="2000">
                <a:latin typeface="Roboto Light"/>
                <a:ea typeface="Roboto Light"/>
                <a:cs typeface="Roboto Light"/>
                <a:sym typeface="Roboto Light"/>
              </a:rPr>
              <a:t>In this activity, you will use Squert and Kibana </a:t>
            </a:r>
            <a:endParaRPr sz="2000">
              <a:latin typeface="Roboto Light"/>
              <a:ea typeface="Roboto Light"/>
              <a:cs typeface="Roboto Light"/>
              <a:sym typeface="Roboto Light"/>
            </a:endParaRPr>
          </a:p>
          <a:p>
            <a:pPr marL="0" lvl="0" indent="0" algn="l" rtl="0">
              <a:lnSpc>
                <a:spcPct val="115000"/>
              </a:lnSpc>
              <a:spcBef>
                <a:spcPts val="0"/>
              </a:spcBef>
              <a:spcAft>
                <a:spcPts val="0"/>
              </a:spcAft>
              <a:buNone/>
            </a:pPr>
            <a:r>
              <a:rPr lang="en" sz="2000">
                <a:latin typeface="Roboto Light"/>
                <a:ea typeface="Roboto Light"/>
                <a:cs typeface="Roboto Light"/>
                <a:sym typeface="Roboto Light"/>
              </a:rPr>
              <a:t>to investigate, analyze, and escalate indicators </a:t>
            </a:r>
            <a:endParaRPr sz="2000">
              <a:latin typeface="Roboto Light"/>
              <a:ea typeface="Roboto Light"/>
              <a:cs typeface="Roboto Light"/>
              <a:sym typeface="Roboto Light"/>
            </a:endParaRPr>
          </a:p>
          <a:p>
            <a:pPr marL="0" lvl="0" indent="0" algn="l" rtl="0">
              <a:lnSpc>
                <a:spcPct val="115000"/>
              </a:lnSpc>
              <a:spcBef>
                <a:spcPts val="0"/>
              </a:spcBef>
              <a:spcAft>
                <a:spcPts val="0"/>
              </a:spcAft>
              <a:buNone/>
            </a:pPr>
            <a:r>
              <a:rPr lang="en" sz="2000">
                <a:latin typeface="Roboto Light"/>
                <a:ea typeface="Roboto Light"/>
                <a:cs typeface="Roboto Light"/>
                <a:sym typeface="Roboto Light"/>
              </a:rPr>
              <a:t>of attack. </a:t>
            </a:r>
            <a:endParaRPr sz="2000">
              <a:latin typeface="Roboto Light"/>
              <a:ea typeface="Roboto Light"/>
              <a:cs typeface="Roboto Light"/>
              <a:sym typeface="Roboto Light"/>
            </a:endParaRPr>
          </a:p>
        </p:txBody>
      </p:sp>
      <p:sp>
        <p:nvSpPr>
          <p:cNvPr id="3419" name="Google Shape;3419;p184"/>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27</a:t>
            </a:fld>
            <a:endParaRPr sz="60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423"/>
        <p:cNvGrpSpPr/>
        <p:nvPr/>
      </p:nvGrpSpPr>
      <p:grpSpPr>
        <a:xfrm>
          <a:off x="0" y="0"/>
          <a:ext cx="0" cy="0"/>
          <a:chOff x="0" y="0"/>
          <a:chExt cx="0" cy="0"/>
        </a:xfrm>
      </p:grpSpPr>
      <p:sp>
        <p:nvSpPr>
          <p:cNvPr id="3424" name="Google Shape;3424;p185"/>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28</a:t>
            </a:fld>
            <a:endParaRPr sz="60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428"/>
        <p:cNvGrpSpPr/>
        <p:nvPr/>
      </p:nvGrpSpPr>
      <p:grpSpPr>
        <a:xfrm>
          <a:off x="0" y="0"/>
          <a:ext cx="0" cy="0"/>
          <a:chOff x="0" y="0"/>
          <a:chExt cx="0" cy="0"/>
        </a:xfrm>
      </p:grpSpPr>
      <p:pic>
        <p:nvPicPr>
          <p:cNvPr id="3429" name="Google Shape;3429;p186"/>
          <p:cNvPicPr preferRelativeResize="0"/>
          <p:nvPr/>
        </p:nvPicPr>
        <p:blipFill>
          <a:blip r:embed="rId3">
            <a:alphaModFix/>
          </a:blip>
          <a:stretch>
            <a:fillRect/>
          </a:stretch>
        </p:blipFill>
        <p:spPr>
          <a:xfrm>
            <a:off x="-42900" y="-24125"/>
            <a:ext cx="9229800" cy="5191749"/>
          </a:xfrm>
          <a:prstGeom prst="rect">
            <a:avLst/>
          </a:prstGeom>
          <a:noFill/>
          <a:ln>
            <a:noFill/>
          </a:ln>
        </p:spPr>
      </p:pic>
      <p:sp>
        <p:nvSpPr>
          <p:cNvPr id="3430" name="Google Shape;3430;p18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29</a:t>
            </a:fld>
            <a:endParaRPr/>
          </a:p>
        </p:txBody>
      </p:sp>
      <p:pic>
        <p:nvPicPr>
          <p:cNvPr id="3431" name="Google Shape;3431;p186" descr="Clean 15 min timer counting downwards, 5 sec pre-count with beeps and then an alarm after 15 min plus 60 sec overtime.&#10;&#10;If you wish to support this channel you can make donations through PayPal here: (http://www.paypal.me/timetaker). Any amount would be greatly appreciated and help me to keep setting aside time for making new videos.&#10;&#10;I own all rights to both the video and audio files used in all my uploads, and every video is manually self-made from scratch using programs for which I have licenses. Credit and thanks for help creating two CC0 clips for my audio files goes to: TobiasCovers (https://www.youtube.com/tobiascovers) &amp; ryanconway (https://freesound.org/people/ryanconway).&#10;&#10;If you wish to use my video as a Picture-in-Picture complement in your own video, then start by sending me a private message explaining how you want to use it and what kind of video content it is. Most often it will be okay as long as you ask first and then follow a few simple conditions. However neither video nor sound from this copyrighted work may be used without my approval, doing so will be reported without warning." title="15 minute Countdown timer (with alarm)">
            <a:hlinkClick r:id="rId4"/>
          </p:cNvPr>
          <p:cNvPicPr preferRelativeResize="0"/>
          <p:nvPr/>
        </p:nvPicPr>
        <p:blipFill>
          <a:blip r:embed="rId5">
            <a:alphaModFix/>
          </a:blip>
          <a:stretch>
            <a:fillRect/>
          </a:stretch>
        </p:blipFill>
        <p:spPr>
          <a:xfrm>
            <a:off x="225875" y="3538800"/>
            <a:ext cx="2032000" cy="15240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070"/>
        <p:cNvGrpSpPr/>
        <p:nvPr/>
      </p:nvGrpSpPr>
      <p:grpSpPr>
        <a:xfrm>
          <a:off x="0" y="0"/>
          <a:ext cx="0" cy="0"/>
          <a:chOff x="0" y="0"/>
          <a:chExt cx="0" cy="0"/>
        </a:xfrm>
      </p:grpSpPr>
      <p:pic>
        <p:nvPicPr>
          <p:cNvPr id="3071" name="Google Shape;3071;p160"/>
          <p:cNvPicPr preferRelativeResize="0"/>
          <p:nvPr/>
        </p:nvPicPr>
        <p:blipFill>
          <a:blip r:embed="rId3">
            <a:alphaModFix/>
          </a:blip>
          <a:stretch>
            <a:fillRect/>
          </a:stretch>
        </p:blipFill>
        <p:spPr>
          <a:xfrm>
            <a:off x="175" y="0"/>
            <a:ext cx="9144000" cy="5143500"/>
          </a:xfrm>
          <a:prstGeom prst="rect">
            <a:avLst/>
          </a:prstGeom>
          <a:noFill/>
          <a:ln>
            <a:noFill/>
          </a:ln>
        </p:spPr>
      </p:pic>
      <p:sp>
        <p:nvSpPr>
          <p:cNvPr id="3072" name="Google Shape;3072;p160"/>
          <p:cNvSpPr txBox="1">
            <a:spLocks noGrp="1"/>
          </p:cNvSpPr>
          <p:nvPr>
            <p:ph type="title"/>
          </p:nvPr>
        </p:nvSpPr>
        <p:spPr>
          <a:xfrm>
            <a:off x="3631000" y="1122000"/>
            <a:ext cx="5117700" cy="30831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rgbClr val="FAF5AC"/>
                </a:solidFill>
                <a:latin typeface="Roboto"/>
                <a:ea typeface="Roboto"/>
                <a:cs typeface="Roboto"/>
                <a:sym typeface="Roboto"/>
              </a:rPr>
              <a:t>Before we get started, </a:t>
            </a:r>
            <a:br>
              <a:rPr lang="en">
                <a:solidFill>
                  <a:srgbClr val="FAF5AC"/>
                </a:solidFill>
                <a:latin typeface="Roboto"/>
                <a:ea typeface="Roboto"/>
                <a:cs typeface="Roboto"/>
                <a:sym typeface="Roboto"/>
              </a:rPr>
            </a:br>
            <a:r>
              <a:rPr lang="en">
                <a:solidFill>
                  <a:srgbClr val="FAF5AC"/>
                </a:solidFill>
                <a:latin typeface="Roboto"/>
                <a:ea typeface="Roboto"/>
                <a:cs typeface="Roboto"/>
                <a:sym typeface="Roboto"/>
              </a:rPr>
              <a:t>we need to launch an instance of </a:t>
            </a:r>
            <a:r>
              <a:rPr lang="en" b="1">
                <a:solidFill>
                  <a:srgbClr val="FAF5AC"/>
                </a:solidFill>
                <a:latin typeface="Roboto"/>
                <a:ea typeface="Roboto"/>
                <a:cs typeface="Roboto"/>
                <a:sym typeface="Roboto"/>
              </a:rPr>
              <a:t>Security Onion</a:t>
            </a:r>
            <a:r>
              <a:rPr lang="en">
                <a:solidFill>
                  <a:srgbClr val="FAF5AC"/>
                </a:solidFill>
                <a:latin typeface="Roboto"/>
                <a:ea typeface="Roboto"/>
                <a:cs typeface="Roboto"/>
                <a:sym typeface="Roboto"/>
              </a:rPr>
              <a:t>. </a:t>
            </a:r>
            <a:endParaRPr>
              <a:solidFill>
                <a:srgbClr val="FAF5AC"/>
              </a:solidFill>
              <a:latin typeface="Roboto"/>
              <a:ea typeface="Roboto"/>
              <a:cs typeface="Roboto"/>
              <a:sym typeface="Roboto"/>
            </a:endParaRPr>
          </a:p>
          <a:p>
            <a:pPr marL="0" lvl="0" indent="0" algn="l" rtl="0">
              <a:spcBef>
                <a:spcPts val="1000"/>
              </a:spcBef>
              <a:spcAft>
                <a:spcPts val="1000"/>
              </a:spcAft>
              <a:buNone/>
            </a:pPr>
            <a:r>
              <a:rPr lang="en">
                <a:solidFill>
                  <a:srgbClr val="FAF5AC"/>
                </a:solidFill>
                <a:latin typeface="Roboto"/>
                <a:ea typeface="Roboto"/>
                <a:cs typeface="Roboto"/>
                <a:sym typeface="Roboto"/>
              </a:rPr>
              <a:t>This will generate alert </a:t>
            </a:r>
            <a:br>
              <a:rPr lang="en">
                <a:solidFill>
                  <a:srgbClr val="FAF5AC"/>
                </a:solidFill>
                <a:latin typeface="Roboto"/>
                <a:ea typeface="Roboto"/>
                <a:cs typeface="Roboto"/>
                <a:sym typeface="Roboto"/>
              </a:rPr>
            </a:br>
            <a:r>
              <a:rPr lang="en">
                <a:solidFill>
                  <a:srgbClr val="FAF5AC"/>
                </a:solidFill>
                <a:latin typeface="Roboto"/>
                <a:ea typeface="Roboto"/>
                <a:cs typeface="Roboto"/>
                <a:sym typeface="Roboto"/>
              </a:rPr>
              <a:t>data that will be used to complete the labs.</a:t>
            </a:r>
            <a:endParaRPr>
              <a:solidFill>
                <a:srgbClr val="FAF5AC"/>
              </a:solidFill>
              <a:latin typeface="Roboto"/>
              <a:ea typeface="Roboto"/>
              <a:cs typeface="Roboto"/>
              <a:sym typeface="Roboto"/>
            </a:endParaRPr>
          </a:p>
        </p:txBody>
      </p:sp>
      <p:sp>
        <p:nvSpPr>
          <p:cNvPr id="3073" name="Google Shape;3073;p16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solidFill>
                  <a:srgbClr val="FFFFFF"/>
                </a:solidFill>
              </a:rPr>
              <a:t>3</a:t>
            </a:fld>
            <a:endParaRPr>
              <a:solidFill>
                <a:srgbClr val="FFFFFF"/>
              </a:solidFill>
            </a:endParaRPr>
          </a:p>
        </p:txBody>
      </p:sp>
      <p:sp>
        <p:nvSpPr>
          <p:cNvPr id="3074" name="Google Shape;3074;p160"/>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solidFill>
                  <a:srgbClr val="FFFFFF"/>
                </a:solidFill>
              </a:rPr>
              <a:t>3</a:t>
            </a:fld>
            <a:endParaRPr sz="600">
              <a:solidFill>
                <a:srgbClr val="FFFFFF"/>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435"/>
        <p:cNvGrpSpPr/>
        <p:nvPr/>
      </p:nvGrpSpPr>
      <p:grpSpPr>
        <a:xfrm>
          <a:off x="0" y="0"/>
          <a:ext cx="0" cy="0"/>
          <a:chOff x="0" y="0"/>
          <a:chExt cx="0" cy="0"/>
        </a:xfrm>
      </p:grpSpPr>
      <p:sp>
        <p:nvSpPr>
          <p:cNvPr id="3436" name="Google Shape;3436;p187"/>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Threat Hunting</a:t>
            </a:r>
            <a:endParaRPr/>
          </a:p>
        </p:txBody>
      </p:sp>
      <p:sp>
        <p:nvSpPr>
          <p:cNvPr id="3437" name="Google Shape;3437;p187"/>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30</a:t>
            </a:fld>
            <a:endParaRPr sz="60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441"/>
        <p:cNvGrpSpPr/>
        <p:nvPr/>
      </p:nvGrpSpPr>
      <p:grpSpPr>
        <a:xfrm>
          <a:off x="0" y="0"/>
          <a:ext cx="0" cy="0"/>
          <a:chOff x="0" y="0"/>
          <a:chExt cx="0" cy="0"/>
        </a:xfrm>
      </p:grpSpPr>
      <p:pic>
        <p:nvPicPr>
          <p:cNvPr id="3442" name="Google Shape;3442;p188"/>
          <p:cNvPicPr preferRelativeResize="0"/>
          <p:nvPr/>
        </p:nvPicPr>
        <p:blipFill>
          <a:blip r:embed="rId3">
            <a:alphaModFix/>
          </a:blip>
          <a:stretch>
            <a:fillRect/>
          </a:stretch>
        </p:blipFill>
        <p:spPr>
          <a:xfrm>
            <a:off x="175" y="0"/>
            <a:ext cx="9144000" cy="5143500"/>
          </a:xfrm>
          <a:prstGeom prst="rect">
            <a:avLst/>
          </a:prstGeom>
          <a:noFill/>
          <a:ln>
            <a:noFill/>
          </a:ln>
        </p:spPr>
      </p:pic>
      <p:sp>
        <p:nvSpPr>
          <p:cNvPr id="3443" name="Google Shape;3443;p188"/>
          <p:cNvSpPr txBox="1">
            <a:spLocks noGrp="1"/>
          </p:cNvSpPr>
          <p:nvPr>
            <p:ph type="title"/>
          </p:nvPr>
        </p:nvSpPr>
        <p:spPr>
          <a:xfrm>
            <a:off x="3631000" y="1122000"/>
            <a:ext cx="4903500" cy="3083100"/>
          </a:xfrm>
          <a:prstGeom prst="rect">
            <a:avLst/>
          </a:prstGeom>
        </p:spPr>
        <p:txBody>
          <a:bodyPr spcFirstLastPara="1" wrap="square" lIns="457200" tIns="182875" rIns="274300" bIns="91425" anchor="t" anchorCtr="0">
            <a:noAutofit/>
          </a:bodyPr>
          <a:lstStyle/>
          <a:p>
            <a:pPr marL="0" lvl="0" indent="0" algn="l" rtl="0">
              <a:lnSpc>
                <a:spcPct val="100000"/>
              </a:lnSpc>
              <a:spcBef>
                <a:spcPts val="0"/>
              </a:spcBef>
              <a:spcAft>
                <a:spcPts val="0"/>
              </a:spcAft>
              <a:buNone/>
            </a:pPr>
            <a:r>
              <a:rPr lang="en" sz="2200" b="1">
                <a:solidFill>
                  <a:srgbClr val="FAF5AC"/>
                </a:solidFill>
                <a:latin typeface="Roboto"/>
                <a:ea typeface="Roboto"/>
                <a:cs typeface="Roboto"/>
                <a:sym typeface="Roboto"/>
              </a:rPr>
              <a:t>Threat intelligence</a:t>
            </a:r>
            <a:r>
              <a:rPr lang="en" sz="2200">
                <a:solidFill>
                  <a:srgbClr val="FAF5AC"/>
                </a:solidFill>
                <a:latin typeface="Roboto"/>
                <a:ea typeface="Roboto"/>
                <a:cs typeface="Roboto"/>
                <a:sym typeface="Roboto"/>
              </a:rPr>
              <a:t> is important at every level of government and public sector organizations, which use it to determine acceptable risk and develop security controls that inform budgets.</a:t>
            </a:r>
            <a:endParaRPr>
              <a:solidFill>
                <a:srgbClr val="FAF5AC"/>
              </a:solidFill>
              <a:latin typeface="Roboto"/>
              <a:ea typeface="Roboto"/>
              <a:cs typeface="Roboto"/>
              <a:sym typeface="Roboto"/>
            </a:endParaRPr>
          </a:p>
          <a:p>
            <a:pPr marL="0" lvl="0" indent="0" algn="l" rtl="0">
              <a:lnSpc>
                <a:spcPct val="100000"/>
              </a:lnSpc>
              <a:spcBef>
                <a:spcPts val="0"/>
              </a:spcBef>
              <a:spcAft>
                <a:spcPts val="0"/>
              </a:spcAft>
              <a:buNone/>
            </a:pPr>
            <a:endParaRPr>
              <a:solidFill>
                <a:srgbClr val="FAF5AC"/>
              </a:solidFill>
              <a:latin typeface="Roboto"/>
              <a:ea typeface="Roboto"/>
              <a:cs typeface="Roboto"/>
              <a:sym typeface="Roboto"/>
            </a:endParaRPr>
          </a:p>
        </p:txBody>
      </p:sp>
      <p:sp>
        <p:nvSpPr>
          <p:cNvPr id="3444" name="Google Shape;3444;p18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solidFill>
                  <a:srgbClr val="FFFFFF"/>
                </a:solidFill>
              </a:rPr>
              <a:t>31</a:t>
            </a:fld>
            <a:endParaRPr>
              <a:solidFill>
                <a:srgbClr val="FFFFFF"/>
              </a:solidFill>
            </a:endParaRPr>
          </a:p>
        </p:txBody>
      </p:sp>
      <p:sp>
        <p:nvSpPr>
          <p:cNvPr id="3445" name="Google Shape;3445;p188"/>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solidFill>
                  <a:srgbClr val="FFFFFF"/>
                </a:solidFill>
              </a:rPr>
              <a:t>31</a:t>
            </a:fld>
            <a:endParaRPr sz="600">
              <a:solidFill>
                <a:srgbClr val="FFFFFF"/>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449"/>
        <p:cNvGrpSpPr/>
        <p:nvPr/>
      </p:nvGrpSpPr>
      <p:grpSpPr>
        <a:xfrm>
          <a:off x="0" y="0"/>
          <a:ext cx="0" cy="0"/>
          <a:chOff x="0" y="0"/>
          <a:chExt cx="0" cy="0"/>
        </a:xfrm>
      </p:grpSpPr>
      <p:sp>
        <p:nvSpPr>
          <p:cNvPr id="3450" name="Google Shape;3450;p189"/>
          <p:cNvSpPr txBox="1"/>
          <p:nvPr/>
        </p:nvSpPr>
        <p:spPr>
          <a:xfrm>
            <a:off x="3067050" y="1600800"/>
            <a:ext cx="5765400" cy="1280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latin typeface="Roboto Light"/>
                <a:ea typeface="Roboto Light"/>
                <a:cs typeface="Roboto Light"/>
                <a:sym typeface="Roboto Light"/>
              </a:rPr>
              <a:t>Computer and Incident and Response Teams (CIRT), are responsible for establishing </a:t>
            </a:r>
            <a:r>
              <a:rPr lang="en" sz="2400" b="1">
                <a:latin typeface="Roboto"/>
                <a:ea typeface="Roboto"/>
                <a:cs typeface="Roboto"/>
                <a:sym typeface="Roboto"/>
              </a:rPr>
              <a:t>threat intelligence cards</a:t>
            </a:r>
            <a:r>
              <a:rPr lang="en" sz="2400">
                <a:latin typeface="Roboto Light"/>
                <a:ea typeface="Roboto Light"/>
                <a:cs typeface="Roboto Light"/>
                <a:sym typeface="Roboto Light"/>
              </a:rPr>
              <a:t>, which document the TTPs used by adversaries to infiltrate a network.</a:t>
            </a:r>
            <a:endParaRPr sz="2400">
              <a:latin typeface="Roboto Light"/>
              <a:ea typeface="Roboto Light"/>
              <a:cs typeface="Roboto Light"/>
              <a:sym typeface="Roboto Light"/>
            </a:endParaRPr>
          </a:p>
        </p:txBody>
      </p:sp>
      <p:pic>
        <p:nvPicPr>
          <p:cNvPr id="3451" name="Google Shape;3451;p189"/>
          <p:cNvPicPr preferRelativeResize="0"/>
          <p:nvPr/>
        </p:nvPicPr>
        <p:blipFill>
          <a:blip r:embed="rId3">
            <a:alphaModFix/>
          </a:blip>
          <a:stretch>
            <a:fillRect/>
          </a:stretch>
        </p:blipFill>
        <p:spPr>
          <a:xfrm>
            <a:off x="1725700" y="1600802"/>
            <a:ext cx="1049850" cy="1535976"/>
          </a:xfrm>
          <a:prstGeom prst="rect">
            <a:avLst/>
          </a:prstGeom>
          <a:noFill/>
          <a:ln>
            <a:noFill/>
          </a:ln>
        </p:spPr>
      </p:pic>
      <p:sp>
        <p:nvSpPr>
          <p:cNvPr id="3452" name="Google Shape;3452;p189"/>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32</a:t>
            </a:fld>
            <a:endParaRPr sz="60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456"/>
        <p:cNvGrpSpPr/>
        <p:nvPr/>
      </p:nvGrpSpPr>
      <p:grpSpPr>
        <a:xfrm>
          <a:off x="0" y="0"/>
          <a:ext cx="0" cy="0"/>
          <a:chOff x="0" y="0"/>
          <a:chExt cx="0" cy="0"/>
        </a:xfrm>
      </p:grpSpPr>
      <p:pic>
        <p:nvPicPr>
          <p:cNvPr id="3457" name="Google Shape;3457;p190"/>
          <p:cNvPicPr preferRelativeResize="0"/>
          <p:nvPr/>
        </p:nvPicPr>
        <p:blipFill rotWithShape="1">
          <a:blip r:embed="rId3">
            <a:alphaModFix/>
          </a:blip>
          <a:srcRect/>
          <a:stretch/>
        </p:blipFill>
        <p:spPr>
          <a:xfrm>
            <a:off x="175" y="0"/>
            <a:ext cx="9168602" cy="5158160"/>
          </a:xfrm>
          <a:prstGeom prst="rect">
            <a:avLst/>
          </a:prstGeom>
          <a:noFill/>
          <a:ln>
            <a:noFill/>
          </a:ln>
        </p:spPr>
      </p:pic>
      <p:sp>
        <p:nvSpPr>
          <p:cNvPr id="3458" name="Google Shape;3458;p19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rgbClr val="FFFFFF"/>
                </a:solidFill>
              </a:rPr>
              <a:t>Threat Intelligence: Know Thy Enemy</a:t>
            </a:r>
            <a:endParaRPr>
              <a:solidFill>
                <a:srgbClr val="FFFFFF"/>
              </a:solidFill>
            </a:endParaRPr>
          </a:p>
        </p:txBody>
      </p:sp>
      <p:sp>
        <p:nvSpPr>
          <p:cNvPr id="3459" name="Google Shape;3459;p190"/>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lnSpc>
                <a:spcPct val="115000"/>
              </a:lnSpc>
              <a:spcBef>
                <a:spcPts val="0"/>
              </a:spcBef>
              <a:spcAft>
                <a:spcPts val="0"/>
              </a:spcAft>
              <a:buNone/>
            </a:pPr>
            <a:r>
              <a:rPr lang="en">
                <a:solidFill>
                  <a:srgbClr val="FFFFFF"/>
                </a:solidFill>
              </a:rPr>
              <a:t>Understanding what motivates attacks against your organization will help you determine the security measures necessary to defend against them.</a:t>
            </a:r>
            <a:endParaRPr>
              <a:solidFill>
                <a:srgbClr val="FFFFFF"/>
              </a:solidFill>
            </a:endParaRPr>
          </a:p>
          <a:p>
            <a:pPr marL="0" lvl="0" indent="0" algn="l" rtl="0">
              <a:lnSpc>
                <a:spcPct val="115000"/>
              </a:lnSpc>
              <a:spcBef>
                <a:spcPts val="1200"/>
              </a:spcBef>
              <a:spcAft>
                <a:spcPts val="0"/>
              </a:spcAft>
              <a:buClr>
                <a:schemeClr val="dk1"/>
              </a:buClr>
              <a:buSzPts val="1100"/>
              <a:buFont typeface="Arial"/>
              <a:buNone/>
            </a:pPr>
            <a:endParaRPr>
              <a:solidFill>
                <a:srgbClr val="FFFFFF"/>
              </a:solidFill>
            </a:endParaRPr>
          </a:p>
          <a:p>
            <a:pPr marL="0" lvl="0" indent="0" algn="l" rtl="0">
              <a:lnSpc>
                <a:spcPct val="115000"/>
              </a:lnSpc>
              <a:spcBef>
                <a:spcPts val="1200"/>
              </a:spcBef>
              <a:spcAft>
                <a:spcPts val="0"/>
              </a:spcAft>
              <a:buNone/>
            </a:pPr>
            <a:endParaRPr>
              <a:solidFill>
                <a:srgbClr val="FFFFFF"/>
              </a:solidFill>
            </a:endParaRPr>
          </a:p>
          <a:p>
            <a:pPr marL="0" lvl="0" indent="0" algn="l" rtl="0">
              <a:spcBef>
                <a:spcPts val="1200"/>
              </a:spcBef>
              <a:spcAft>
                <a:spcPts val="0"/>
              </a:spcAft>
              <a:buNone/>
            </a:pPr>
            <a:endParaRPr sz="1200">
              <a:solidFill>
                <a:srgbClr val="FFFFFF"/>
              </a:solidFill>
            </a:endParaRPr>
          </a:p>
        </p:txBody>
      </p:sp>
      <p:cxnSp>
        <p:nvCxnSpPr>
          <p:cNvPr id="3460" name="Google Shape;3460;p190"/>
          <p:cNvCxnSpPr/>
          <p:nvPr/>
        </p:nvCxnSpPr>
        <p:spPr>
          <a:xfrm>
            <a:off x="274375" y="640080"/>
            <a:ext cx="8604300" cy="0"/>
          </a:xfrm>
          <a:prstGeom prst="straightConnector1">
            <a:avLst/>
          </a:prstGeom>
          <a:noFill/>
          <a:ln w="9525" cap="flat" cmpd="sng">
            <a:solidFill>
              <a:srgbClr val="FFFFFF"/>
            </a:solidFill>
            <a:prstDash val="solid"/>
            <a:round/>
            <a:headEnd type="none" w="med" len="med"/>
            <a:tailEnd type="none" w="med" len="med"/>
          </a:ln>
        </p:spPr>
      </p:cxnSp>
      <p:sp>
        <p:nvSpPr>
          <p:cNvPr id="3461" name="Google Shape;3461;p190"/>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solidFill>
                  <a:srgbClr val="FFFFFF"/>
                </a:solidFill>
              </a:rPr>
              <a:t>33</a:t>
            </a:fld>
            <a:endParaRPr sz="600">
              <a:solidFill>
                <a:srgbClr val="FFFFFF"/>
              </a:solidFill>
            </a:endParaRPr>
          </a:p>
        </p:txBody>
      </p:sp>
      <p:cxnSp>
        <p:nvCxnSpPr>
          <p:cNvPr id="3462" name="Google Shape;3462;p190"/>
          <p:cNvCxnSpPr/>
          <p:nvPr/>
        </p:nvCxnSpPr>
        <p:spPr>
          <a:xfrm>
            <a:off x="274320" y="4906455"/>
            <a:ext cx="8595600" cy="10200"/>
          </a:xfrm>
          <a:prstGeom prst="straightConnector1">
            <a:avLst/>
          </a:prstGeom>
          <a:noFill/>
          <a:ln w="9525" cap="flat" cmpd="sng">
            <a:solidFill>
              <a:srgbClr val="FFFFFF"/>
            </a:solidFill>
            <a:prstDash val="solid"/>
            <a:round/>
            <a:headEnd type="none" w="med" len="med"/>
            <a:tailEnd type="none" w="med" len="med"/>
          </a:ln>
        </p:spPr>
      </p:cxnSp>
      <p:sp>
        <p:nvSpPr>
          <p:cNvPr id="3463" name="Google Shape;3463;p190"/>
          <p:cNvSpPr/>
          <p:nvPr/>
        </p:nvSpPr>
        <p:spPr>
          <a:xfrm>
            <a:off x="1254475" y="1770375"/>
            <a:ext cx="2765100" cy="725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64" name="Google Shape;3464;p190"/>
          <p:cNvGrpSpPr/>
          <p:nvPr/>
        </p:nvGrpSpPr>
        <p:grpSpPr>
          <a:xfrm>
            <a:off x="457222" y="1795678"/>
            <a:ext cx="713194" cy="446423"/>
            <a:chOff x="457200" y="1339927"/>
            <a:chExt cx="776900" cy="486300"/>
          </a:xfrm>
        </p:grpSpPr>
        <p:sp>
          <p:nvSpPr>
            <p:cNvPr id="3465" name="Google Shape;3465;p190"/>
            <p:cNvSpPr/>
            <p:nvPr/>
          </p:nvSpPr>
          <p:spPr>
            <a:xfrm>
              <a:off x="457200" y="1339927"/>
              <a:ext cx="695400" cy="486300"/>
            </a:xfrm>
            <a:prstGeom prst="roundRect">
              <a:avLst>
                <a:gd name="adj" fmla="val 16667"/>
              </a:avLst>
            </a:prstGeom>
            <a:solidFill>
              <a:srgbClr val="59CAF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3466" name="Google Shape;3466;p190"/>
            <p:cNvSpPr/>
            <p:nvPr/>
          </p:nvSpPr>
          <p:spPr>
            <a:xfrm rot="5400000">
              <a:off x="973100" y="1498452"/>
              <a:ext cx="333375" cy="188625"/>
            </a:xfrm>
            <a:prstGeom prst="flowChartExtract">
              <a:avLst/>
            </a:prstGeom>
            <a:solidFill>
              <a:srgbClr val="59CA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67" name="Google Shape;3467;p190"/>
          <p:cNvSpPr txBox="1"/>
          <p:nvPr/>
        </p:nvSpPr>
        <p:spPr>
          <a:xfrm>
            <a:off x="1464350" y="1754025"/>
            <a:ext cx="2469300" cy="725100"/>
          </a:xfrm>
          <a:prstGeom prst="rect">
            <a:avLst/>
          </a:prstGeom>
          <a:noFill/>
          <a:ln>
            <a:noFill/>
          </a:ln>
        </p:spPr>
        <p:txBody>
          <a:bodyPr spcFirstLastPara="1" wrap="square" lIns="0" tIns="0" rIns="0" bIns="0" anchor="ctr" anchorCtr="0">
            <a:noAutofit/>
          </a:bodyPr>
          <a:lstStyle/>
          <a:p>
            <a:pPr marL="0" lvl="0" indent="0" algn="l" rtl="0">
              <a:lnSpc>
                <a:spcPct val="115000"/>
              </a:lnSpc>
              <a:spcBef>
                <a:spcPts val="0"/>
              </a:spcBef>
              <a:spcAft>
                <a:spcPts val="0"/>
              </a:spcAft>
              <a:buClr>
                <a:schemeClr val="dk1"/>
              </a:buClr>
              <a:buSzPts val="1100"/>
              <a:buFont typeface="Arial"/>
              <a:buNone/>
            </a:pPr>
            <a:r>
              <a:rPr lang="en">
                <a:solidFill>
                  <a:schemeClr val="dk1"/>
                </a:solidFill>
                <a:latin typeface="Roboto"/>
                <a:ea typeface="Roboto"/>
                <a:cs typeface="Roboto"/>
                <a:sym typeface="Roboto"/>
              </a:rPr>
              <a:t>Hacktivist organizations are politically motivated.</a:t>
            </a:r>
            <a:endParaRPr/>
          </a:p>
        </p:txBody>
      </p:sp>
      <p:sp>
        <p:nvSpPr>
          <p:cNvPr id="3468" name="Google Shape;3468;p190"/>
          <p:cNvSpPr/>
          <p:nvPr/>
        </p:nvSpPr>
        <p:spPr>
          <a:xfrm>
            <a:off x="1254475" y="2610813"/>
            <a:ext cx="2765100" cy="6372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69" name="Google Shape;3469;p190"/>
          <p:cNvGrpSpPr/>
          <p:nvPr/>
        </p:nvGrpSpPr>
        <p:grpSpPr>
          <a:xfrm>
            <a:off x="457222" y="2596690"/>
            <a:ext cx="713194" cy="446423"/>
            <a:chOff x="457200" y="1392800"/>
            <a:chExt cx="776900" cy="486300"/>
          </a:xfrm>
        </p:grpSpPr>
        <p:sp>
          <p:nvSpPr>
            <p:cNvPr id="3470" name="Google Shape;3470;p190"/>
            <p:cNvSpPr/>
            <p:nvPr/>
          </p:nvSpPr>
          <p:spPr>
            <a:xfrm>
              <a:off x="457200" y="1392800"/>
              <a:ext cx="695400" cy="486300"/>
            </a:xfrm>
            <a:prstGeom prst="roundRect">
              <a:avLst>
                <a:gd name="adj" fmla="val 16667"/>
              </a:avLst>
            </a:prstGeom>
            <a:solidFill>
              <a:srgbClr val="59CAF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3471" name="Google Shape;3471;p190"/>
            <p:cNvSpPr/>
            <p:nvPr/>
          </p:nvSpPr>
          <p:spPr>
            <a:xfrm rot="5400000">
              <a:off x="973100" y="1551325"/>
              <a:ext cx="333375" cy="188625"/>
            </a:xfrm>
            <a:prstGeom prst="flowChartExtract">
              <a:avLst/>
            </a:prstGeom>
            <a:solidFill>
              <a:srgbClr val="59CA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72" name="Google Shape;3472;p190"/>
          <p:cNvSpPr txBox="1"/>
          <p:nvPr/>
        </p:nvSpPr>
        <p:spPr>
          <a:xfrm>
            <a:off x="1464350" y="2610825"/>
            <a:ext cx="2469300" cy="621000"/>
          </a:xfrm>
          <a:prstGeom prst="rect">
            <a:avLst/>
          </a:prstGeom>
          <a:noFill/>
          <a:ln>
            <a:noFill/>
          </a:ln>
        </p:spPr>
        <p:txBody>
          <a:bodyPr spcFirstLastPara="1" wrap="square" lIns="0" tIns="0" rIns="0" bIns="0" anchor="ctr" anchorCtr="0">
            <a:noAutofit/>
          </a:bodyPr>
          <a:lstStyle/>
          <a:p>
            <a:pPr marL="0" lvl="0" indent="0" algn="l" rtl="0">
              <a:lnSpc>
                <a:spcPct val="115000"/>
              </a:lnSpc>
              <a:spcBef>
                <a:spcPts val="0"/>
              </a:spcBef>
              <a:spcAft>
                <a:spcPts val="0"/>
              </a:spcAft>
              <a:buNone/>
            </a:pPr>
            <a:r>
              <a:rPr lang="en">
                <a:solidFill>
                  <a:schemeClr val="dk1"/>
                </a:solidFill>
                <a:latin typeface="Roboto"/>
                <a:ea typeface="Roboto"/>
                <a:cs typeface="Roboto"/>
                <a:sym typeface="Roboto"/>
              </a:rPr>
              <a:t>Criminal hackers are are financially motivated.</a:t>
            </a:r>
            <a:endParaRPr/>
          </a:p>
        </p:txBody>
      </p:sp>
      <p:sp>
        <p:nvSpPr>
          <p:cNvPr id="3473" name="Google Shape;3473;p190"/>
          <p:cNvSpPr/>
          <p:nvPr/>
        </p:nvSpPr>
        <p:spPr>
          <a:xfrm>
            <a:off x="1254475" y="3409525"/>
            <a:ext cx="2765100" cy="11100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74" name="Google Shape;3474;p190"/>
          <p:cNvGrpSpPr/>
          <p:nvPr/>
        </p:nvGrpSpPr>
        <p:grpSpPr>
          <a:xfrm>
            <a:off x="457222" y="3397703"/>
            <a:ext cx="713194" cy="446423"/>
            <a:chOff x="457200" y="1466425"/>
            <a:chExt cx="776900" cy="486300"/>
          </a:xfrm>
        </p:grpSpPr>
        <p:sp>
          <p:nvSpPr>
            <p:cNvPr id="3475" name="Google Shape;3475;p190"/>
            <p:cNvSpPr/>
            <p:nvPr/>
          </p:nvSpPr>
          <p:spPr>
            <a:xfrm>
              <a:off x="457200" y="1466425"/>
              <a:ext cx="695400" cy="486300"/>
            </a:xfrm>
            <a:prstGeom prst="roundRect">
              <a:avLst>
                <a:gd name="adj" fmla="val 16667"/>
              </a:avLst>
            </a:prstGeom>
            <a:solidFill>
              <a:srgbClr val="59CAF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3476" name="Google Shape;3476;p190"/>
            <p:cNvSpPr/>
            <p:nvPr/>
          </p:nvSpPr>
          <p:spPr>
            <a:xfrm rot="5400000">
              <a:off x="973100" y="1624950"/>
              <a:ext cx="333375" cy="188625"/>
            </a:xfrm>
            <a:prstGeom prst="flowChartExtract">
              <a:avLst/>
            </a:prstGeom>
            <a:solidFill>
              <a:srgbClr val="59CA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77" name="Google Shape;3477;p190"/>
          <p:cNvSpPr txBox="1"/>
          <p:nvPr/>
        </p:nvSpPr>
        <p:spPr>
          <a:xfrm>
            <a:off x="1464350" y="3409525"/>
            <a:ext cx="2317200" cy="1110000"/>
          </a:xfrm>
          <a:prstGeom prst="rect">
            <a:avLst/>
          </a:prstGeom>
          <a:noFill/>
          <a:ln>
            <a:noFill/>
          </a:ln>
        </p:spPr>
        <p:txBody>
          <a:bodyPr spcFirstLastPara="1" wrap="square" lIns="0" tIns="0" rIns="0" bIns="0" anchor="ctr" anchorCtr="0">
            <a:noAutofit/>
          </a:bodyPr>
          <a:lstStyle/>
          <a:p>
            <a:pPr marL="0" lvl="0" indent="0" algn="l" rtl="0">
              <a:lnSpc>
                <a:spcPct val="115000"/>
              </a:lnSpc>
              <a:spcBef>
                <a:spcPts val="0"/>
              </a:spcBef>
              <a:spcAft>
                <a:spcPts val="0"/>
              </a:spcAft>
              <a:buNone/>
            </a:pPr>
            <a:r>
              <a:rPr lang="en">
                <a:solidFill>
                  <a:schemeClr val="dk1"/>
                </a:solidFill>
                <a:latin typeface="Roboto"/>
                <a:ea typeface="Roboto"/>
                <a:cs typeface="Roboto"/>
                <a:sym typeface="Roboto"/>
              </a:rPr>
              <a:t>Cyber espionage campaigns, typically associated with nation states, steal corporate secrets.</a:t>
            </a:r>
            <a:endParaRPr>
              <a:solidFill>
                <a:schemeClr val="dk1"/>
              </a:solidFill>
              <a:latin typeface="Roboto"/>
              <a:ea typeface="Roboto"/>
              <a:cs typeface="Roboto"/>
              <a:sym typeface="Roboto"/>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481"/>
        <p:cNvGrpSpPr/>
        <p:nvPr/>
      </p:nvGrpSpPr>
      <p:grpSpPr>
        <a:xfrm>
          <a:off x="0" y="0"/>
          <a:ext cx="0" cy="0"/>
          <a:chOff x="0" y="0"/>
          <a:chExt cx="0" cy="0"/>
        </a:xfrm>
      </p:grpSpPr>
      <p:sp>
        <p:nvSpPr>
          <p:cNvPr id="3482" name="Google Shape;3482;p191"/>
          <p:cNvSpPr/>
          <p:nvPr/>
        </p:nvSpPr>
        <p:spPr>
          <a:xfrm>
            <a:off x="225" y="-15900"/>
            <a:ext cx="9144000" cy="5159400"/>
          </a:xfrm>
          <a:prstGeom prst="rect">
            <a:avLst/>
          </a:prstGeom>
          <a:gradFill>
            <a:gsLst>
              <a:gs pos="0">
                <a:srgbClr val="FFFFFF"/>
              </a:gs>
              <a:gs pos="100000">
                <a:srgbClr val="C5CFD6"/>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483" name="Google Shape;3483;p191"/>
          <p:cNvCxnSpPr/>
          <p:nvPr/>
        </p:nvCxnSpPr>
        <p:spPr>
          <a:xfrm>
            <a:off x="274375" y="640080"/>
            <a:ext cx="8604300" cy="0"/>
          </a:xfrm>
          <a:prstGeom prst="straightConnector1">
            <a:avLst/>
          </a:prstGeom>
          <a:noFill/>
          <a:ln w="9525" cap="flat" cmpd="sng">
            <a:solidFill>
              <a:srgbClr val="595959"/>
            </a:solidFill>
            <a:prstDash val="solid"/>
            <a:round/>
            <a:headEnd type="none" w="med" len="med"/>
            <a:tailEnd type="none" w="med" len="med"/>
          </a:ln>
        </p:spPr>
      </p:cxnSp>
      <p:sp>
        <p:nvSpPr>
          <p:cNvPr id="3484" name="Google Shape;3484;p191"/>
          <p:cNvSpPr/>
          <p:nvPr/>
        </p:nvSpPr>
        <p:spPr>
          <a:xfrm>
            <a:off x="5293546" y="1721525"/>
            <a:ext cx="1951500" cy="1610700"/>
          </a:xfrm>
          <a:prstGeom prst="triangle">
            <a:avLst>
              <a:gd name="adj" fmla="val 50000"/>
            </a:avLst>
          </a:prstGeom>
          <a:solidFill>
            <a:srgbClr val="F1C2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191"/>
          <p:cNvSpPr/>
          <p:nvPr/>
        </p:nvSpPr>
        <p:spPr>
          <a:xfrm rot="10800000">
            <a:off x="5293592" y="3382125"/>
            <a:ext cx="1951500" cy="1610700"/>
          </a:xfrm>
          <a:prstGeom prst="triangle">
            <a:avLst>
              <a:gd name="adj" fmla="val 50000"/>
            </a:avLst>
          </a:prstGeom>
          <a:solidFill>
            <a:srgbClr val="7890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191"/>
          <p:cNvSpPr/>
          <p:nvPr/>
        </p:nvSpPr>
        <p:spPr>
          <a:xfrm>
            <a:off x="4260600" y="3382147"/>
            <a:ext cx="1951500" cy="1610700"/>
          </a:xfrm>
          <a:prstGeom prst="triangle">
            <a:avLst>
              <a:gd name="adj" fmla="val 50000"/>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191"/>
          <p:cNvSpPr/>
          <p:nvPr/>
        </p:nvSpPr>
        <p:spPr>
          <a:xfrm>
            <a:off x="6316151" y="3382147"/>
            <a:ext cx="1951500" cy="1610700"/>
          </a:xfrm>
          <a:prstGeom prst="triangle">
            <a:avLst>
              <a:gd name="adj" fmla="val 50000"/>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191"/>
          <p:cNvSpPr txBox="1"/>
          <p:nvPr/>
        </p:nvSpPr>
        <p:spPr>
          <a:xfrm>
            <a:off x="5293546" y="2130915"/>
            <a:ext cx="1951500" cy="761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800">
                <a:solidFill>
                  <a:srgbClr val="FFF2CC"/>
                </a:solidFill>
                <a:latin typeface="Roboto Medium"/>
                <a:ea typeface="Roboto Medium"/>
                <a:cs typeface="Roboto Medium"/>
                <a:sym typeface="Roboto Medium"/>
              </a:rPr>
              <a:t>1</a:t>
            </a:r>
            <a:endParaRPr sz="4800">
              <a:solidFill>
                <a:srgbClr val="FFF2CC"/>
              </a:solidFill>
              <a:latin typeface="Roboto Light"/>
              <a:ea typeface="Roboto Light"/>
              <a:cs typeface="Roboto Light"/>
              <a:sym typeface="Roboto Light"/>
            </a:endParaRPr>
          </a:p>
          <a:p>
            <a:pPr marL="0" lvl="0" indent="0" algn="ctr" rtl="0">
              <a:spcBef>
                <a:spcPts val="0"/>
              </a:spcBef>
              <a:spcAft>
                <a:spcPts val="0"/>
              </a:spcAft>
              <a:buNone/>
            </a:pPr>
            <a:r>
              <a:rPr lang="en" sz="1600">
                <a:latin typeface="Roboto Light"/>
                <a:ea typeface="Roboto Light"/>
                <a:cs typeface="Roboto Light"/>
                <a:sym typeface="Roboto Light"/>
              </a:rPr>
              <a:t>Actors</a:t>
            </a:r>
            <a:endParaRPr sz="1600"/>
          </a:p>
        </p:txBody>
      </p:sp>
      <p:sp>
        <p:nvSpPr>
          <p:cNvPr id="3489" name="Google Shape;3489;p191"/>
          <p:cNvSpPr txBox="1"/>
          <p:nvPr/>
        </p:nvSpPr>
        <p:spPr>
          <a:xfrm>
            <a:off x="4260600" y="3791536"/>
            <a:ext cx="1951500" cy="761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800">
                <a:solidFill>
                  <a:srgbClr val="D5FCED"/>
                </a:solidFill>
                <a:latin typeface="Roboto Medium"/>
                <a:ea typeface="Roboto Medium"/>
                <a:cs typeface="Roboto Medium"/>
                <a:sym typeface="Roboto Medium"/>
              </a:rPr>
              <a:t>2</a:t>
            </a:r>
            <a:endParaRPr sz="4800">
              <a:solidFill>
                <a:srgbClr val="D5FCED"/>
              </a:solidFill>
              <a:latin typeface="Roboto Light"/>
              <a:ea typeface="Roboto Light"/>
              <a:cs typeface="Roboto Light"/>
              <a:sym typeface="Roboto Light"/>
            </a:endParaRPr>
          </a:p>
          <a:p>
            <a:pPr marL="0" lvl="0" indent="0" algn="ctr" rtl="0">
              <a:spcBef>
                <a:spcPts val="0"/>
              </a:spcBef>
              <a:spcAft>
                <a:spcPts val="0"/>
              </a:spcAft>
              <a:buNone/>
            </a:pPr>
            <a:r>
              <a:rPr lang="en" sz="1600">
                <a:solidFill>
                  <a:srgbClr val="FFFFFF"/>
                </a:solidFill>
                <a:latin typeface="Roboto Light"/>
                <a:ea typeface="Roboto Light"/>
                <a:cs typeface="Roboto Light"/>
                <a:sym typeface="Roboto Light"/>
              </a:rPr>
              <a:t>Capability</a:t>
            </a:r>
            <a:endParaRPr sz="1600">
              <a:solidFill>
                <a:srgbClr val="FFFFFF"/>
              </a:solidFill>
            </a:endParaRPr>
          </a:p>
        </p:txBody>
      </p:sp>
      <p:sp>
        <p:nvSpPr>
          <p:cNvPr id="3490" name="Google Shape;3490;p191"/>
          <p:cNvSpPr txBox="1"/>
          <p:nvPr/>
        </p:nvSpPr>
        <p:spPr>
          <a:xfrm>
            <a:off x="6316151" y="3791536"/>
            <a:ext cx="1951500" cy="761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800">
                <a:solidFill>
                  <a:srgbClr val="CFE2F3"/>
                </a:solidFill>
                <a:latin typeface="Roboto Medium"/>
                <a:ea typeface="Roboto Medium"/>
                <a:cs typeface="Roboto Medium"/>
                <a:sym typeface="Roboto Medium"/>
              </a:rPr>
              <a:t>3</a:t>
            </a:r>
            <a:endParaRPr sz="4800">
              <a:solidFill>
                <a:srgbClr val="CFE2F3"/>
              </a:solidFill>
              <a:latin typeface="Roboto Light"/>
              <a:ea typeface="Roboto Light"/>
              <a:cs typeface="Roboto Light"/>
              <a:sym typeface="Roboto Light"/>
            </a:endParaRPr>
          </a:p>
          <a:p>
            <a:pPr marL="0" lvl="0" indent="0" algn="ctr" rtl="0">
              <a:spcBef>
                <a:spcPts val="0"/>
              </a:spcBef>
              <a:spcAft>
                <a:spcPts val="0"/>
              </a:spcAft>
              <a:buNone/>
            </a:pPr>
            <a:r>
              <a:rPr lang="en" sz="1600">
                <a:solidFill>
                  <a:srgbClr val="FFFFFF"/>
                </a:solidFill>
                <a:latin typeface="Roboto Light"/>
                <a:ea typeface="Roboto Light"/>
                <a:cs typeface="Roboto Light"/>
                <a:sym typeface="Roboto Light"/>
              </a:rPr>
              <a:t>Intent</a:t>
            </a:r>
            <a:endParaRPr sz="1600">
              <a:solidFill>
                <a:srgbClr val="FFFFFF"/>
              </a:solidFill>
            </a:endParaRPr>
          </a:p>
        </p:txBody>
      </p:sp>
      <p:sp>
        <p:nvSpPr>
          <p:cNvPr id="3491" name="Google Shape;3491;p191"/>
          <p:cNvSpPr txBox="1"/>
          <p:nvPr/>
        </p:nvSpPr>
        <p:spPr>
          <a:xfrm>
            <a:off x="5293546" y="3990011"/>
            <a:ext cx="1951500" cy="518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rgbClr val="FFFFFF"/>
                </a:solidFill>
                <a:latin typeface="Oswald"/>
                <a:ea typeface="Oswald"/>
                <a:cs typeface="Oswald"/>
                <a:sym typeface="Oswald"/>
              </a:rPr>
              <a:t>THREAT</a:t>
            </a:r>
            <a:endParaRPr sz="1600">
              <a:solidFill>
                <a:srgbClr val="FFFFFF"/>
              </a:solidFill>
              <a:latin typeface="Oswald"/>
              <a:ea typeface="Oswald"/>
              <a:cs typeface="Oswald"/>
              <a:sym typeface="Oswald"/>
            </a:endParaRPr>
          </a:p>
        </p:txBody>
      </p:sp>
      <p:sp>
        <p:nvSpPr>
          <p:cNvPr id="3492" name="Google Shape;3492;p191"/>
          <p:cNvSpPr txBox="1"/>
          <p:nvPr/>
        </p:nvSpPr>
        <p:spPr>
          <a:xfrm>
            <a:off x="-12300" y="0"/>
            <a:ext cx="9168600" cy="533700"/>
          </a:xfrm>
          <a:prstGeom prst="rect">
            <a:avLst/>
          </a:prstGeom>
          <a:noFill/>
          <a:ln>
            <a:noFill/>
          </a:ln>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sz="2400">
                <a:solidFill>
                  <a:schemeClr val="dk1"/>
                </a:solidFill>
                <a:latin typeface="Roboto Medium"/>
                <a:ea typeface="Roboto Medium"/>
                <a:cs typeface="Roboto Medium"/>
                <a:sym typeface="Roboto Medium"/>
              </a:rPr>
              <a:t>Threat Intelligence Card</a:t>
            </a:r>
            <a:endParaRPr sz="2400">
              <a:solidFill>
                <a:schemeClr val="dk1"/>
              </a:solidFill>
              <a:latin typeface="Roboto Medium"/>
              <a:ea typeface="Roboto Medium"/>
              <a:cs typeface="Roboto Medium"/>
              <a:sym typeface="Roboto Medium"/>
            </a:endParaRPr>
          </a:p>
          <a:p>
            <a:pPr marL="0" lvl="0" indent="0" algn="l" rtl="0">
              <a:spcBef>
                <a:spcPts val="0"/>
              </a:spcBef>
              <a:spcAft>
                <a:spcPts val="0"/>
              </a:spcAft>
              <a:buNone/>
            </a:pPr>
            <a:endParaRPr sz="2400">
              <a:latin typeface="Roboto Medium"/>
              <a:ea typeface="Roboto Medium"/>
              <a:cs typeface="Roboto Medium"/>
              <a:sym typeface="Roboto Medium"/>
            </a:endParaRPr>
          </a:p>
        </p:txBody>
      </p:sp>
      <p:sp>
        <p:nvSpPr>
          <p:cNvPr id="3493" name="Google Shape;3493;p191"/>
          <p:cNvSpPr txBox="1"/>
          <p:nvPr/>
        </p:nvSpPr>
        <p:spPr>
          <a:xfrm>
            <a:off x="0" y="675975"/>
            <a:ext cx="9144000" cy="364800"/>
          </a:xfrm>
          <a:prstGeom prst="rect">
            <a:avLst/>
          </a:prstGeom>
          <a:noFill/>
          <a:ln>
            <a:noFill/>
          </a:ln>
        </p:spPr>
        <p:txBody>
          <a:bodyPr spcFirstLastPara="1" wrap="square" lIns="457200" tIns="91425" rIns="457200" bIns="0" anchor="t" anchorCtr="0">
            <a:noAutofit/>
          </a:bodyPr>
          <a:lstStyle/>
          <a:p>
            <a:pPr marL="0" lvl="0" indent="0" algn="l" rtl="0">
              <a:lnSpc>
                <a:spcPct val="115000"/>
              </a:lnSpc>
              <a:spcBef>
                <a:spcPts val="0"/>
              </a:spcBef>
              <a:spcAft>
                <a:spcPts val="1200"/>
              </a:spcAft>
              <a:buNone/>
            </a:pPr>
            <a:r>
              <a:rPr lang="en" sz="1800">
                <a:solidFill>
                  <a:schemeClr val="dk1"/>
                </a:solidFill>
                <a:latin typeface="Roboto"/>
                <a:ea typeface="Roboto"/>
                <a:cs typeface="Roboto"/>
                <a:sym typeface="Roboto"/>
              </a:rPr>
              <a:t>When handling a large-scale intrusion, incident responders often struggle to organize intelligence-gathering efforts. </a:t>
            </a:r>
            <a:endParaRPr sz="1800">
              <a:latin typeface="Roboto"/>
              <a:ea typeface="Roboto"/>
              <a:cs typeface="Roboto"/>
              <a:sym typeface="Roboto"/>
            </a:endParaRPr>
          </a:p>
        </p:txBody>
      </p:sp>
      <p:sp>
        <p:nvSpPr>
          <p:cNvPr id="3494" name="Google Shape;3494;p191"/>
          <p:cNvSpPr txBox="1"/>
          <p:nvPr/>
        </p:nvSpPr>
        <p:spPr>
          <a:xfrm>
            <a:off x="225" y="1721525"/>
            <a:ext cx="4500300" cy="2230200"/>
          </a:xfrm>
          <a:prstGeom prst="rect">
            <a:avLst/>
          </a:prstGeom>
          <a:noFill/>
          <a:ln>
            <a:noFill/>
          </a:ln>
        </p:spPr>
        <p:txBody>
          <a:bodyPr spcFirstLastPara="1" wrap="square" lIns="457200" tIns="0" rIns="457200" bIns="914400" anchor="t" anchorCtr="0">
            <a:noAutofit/>
          </a:bodyPr>
          <a:lstStyle/>
          <a:p>
            <a:pPr marL="393192" lvl="0" indent="-180339" algn="l" rtl="0">
              <a:lnSpc>
                <a:spcPct val="115000"/>
              </a:lnSpc>
              <a:spcBef>
                <a:spcPts val="0"/>
              </a:spcBef>
              <a:spcAft>
                <a:spcPts val="0"/>
              </a:spcAft>
              <a:buClr>
                <a:srgbClr val="0B5394"/>
              </a:buClr>
              <a:buSzPts val="1400"/>
              <a:buFont typeface="Roboto"/>
              <a:buChar char="●"/>
            </a:pPr>
            <a:r>
              <a:rPr lang="en">
                <a:latin typeface="Roboto"/>
                <a:ea typeface="Roboto"/>
                <a:cs typeface="Roboto"/>
                <a:sym typeface="Roboto"/>
              </a:rPr>
              <a:t>Threat intelligence cards are shared among the cyber defense community, allowing organizations to benefit from the lessons learned by others.</a:t>
            </a:r>
            <a:endParaRPr>
              <a:latin typeface="Roboto"/>
              <a:ea typeface="Roboto"/>
              <a:cs typeface="Roboto"/>
              <a:sym typeface="Roboto"/>
            </a:endParaRPr>
          </a:p>
          <a:p>
            <a:pPr marL="393192" lvl="0" indent="-180339" algn="l" rtl="0">
              <a:lnSpc>
                <a:spcPct val="115000"/>
              </a:lnSpc>
              <a:spcBef>
                <a:spcPts val="1000"/>
              </a:spcBef>
              <a:spcAft>
                <a:spcPts val="1000"/>
              </a:spcAft>
              <a:buClr>
                <a:srgbClr val="0B5394"/>
              </a:buClr>
              <a:buSzPts val="1400"/>
              <a:buFont typeface="Roboto"/>
              <a:buChar char="●"/>
            </a:pPr>
            <a:r>
              <a:rPr lang="en">
                <a:latin typeface="Roboto"/>
                <a:ea typeface="Roboto"/>
                <a:cs typeface="Roboto"/>
                <a:sym typeface="Roboto"/>
              </a:rPr>
              <a:t>The triad of actors, capability, and </a:t>
            </a:r>
            <a:br>
              <a:rPr lang="en">
                <a:latin typeface="Roboto"/>
                <a:ea typeface="Roboto"/>
                <a:cs typeface="Roboto"/>
                <a:sym typeface="Roboto"/>
              </a:rPr>
            </a:br>
            <a:r>
              <a:rPr lang="en">
                <a:latin typeface="Roboto"/>
                <a:ea typeface="Roboto"/>
                <a:cs typeface="Roboto"/>
                <a:sym typeface="Roboto"/>
              </a:rPr>
              <a:t>intent informs situationally aware decision making, enhanced network defense operations, and effective tactical assessments.</a:t>
            </a:r>
            <a:endParaRPr>
              <a:latin typeface="Roboto"/>
              <a:ea typeface="Roboto"/>
              <a:cs typeface="Roboto"/>
              <a:sym typeface="Roboto"/>
            </a:endParaRPr>
          </a:p>
        </p:txBody>
      </p:sp>
      <p:sp>
        <p:nvSpPr>
          <p:cNvPr id="3495" name="Google Shape;3495;p191"/>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34</a:t>
            </a:fld>
            <a:endParaRPr sz="600"/>
          </a:p>
        </p:txBody>
      </p:sp>
      <p:pic>
        <p:nvPicPr>
          <p:cNvPr id="3496" name="Google Shape;3496;p191"/>
          <p:cNvPicPr preferRelativeResize="0"/>
          <p:nvPr/>
        </p:nvPicPr>
        <p:blipFill rotWithShape="1">
          <a:blip r:embed="rId3">
            <a:alphaModFix/>
          </a:blip>
          <a:srcRect/>
          <a:stretch/>
        </p:blipFill>
        <p:spPr>
          <a:xfrm>
            <a:off x="5954971" y="3454850"/>
            <a:ext cx="628650" cy="5757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500"/>
        <p:cNvGrpSpPr/>
        <p:nvPr/>
      </p:nvGrpSpPr>
      <p:grpSpPr>
        <a:xfrm>
          <a:off x="0" y="0"/>
          <a:ext cx="0" cy="0"/>
          <a:chOff x="0" y="0"/>
          <a:chExt cx="0" cy="0"/>
        </a:xfrm>
      </p:grpSpPr>
      <p:sp>
        <p:nvSpPr>
          <p:cNvPr id="3501" name="Google Shape;3501;p192"/>
          <p:cNvSpPr txBox="1">
            <a:spLocks noGrp="1"/>
          </p:cNvSpPr>
          <p:nvPr>
            <p:ph type="title"/>
          </p:nvPr>
        </p:nvSpPr>
        <p:spPr>
          <a:xfrm>
            <a:off x="-101100" y="4234600"/>
            <a:ext cx="8970300" cy="634500"/>
          </a:xfrm>
          <a:prstGeom prst="rect">
            <a:avLst/>
          </a:prstGeom>
        </p:spPr>
        <p:txBody>
          <a:bodyPr spcFirstLastPara="1" wrap="square" lIns="457200" tIns="9125" rIns="1005825" bIns="0" anchor="t" anchorCtr="0">
            <a:noAutofit/>
          </a:bodyPr>
          <a:lstStyle/>
          <a:p>
            <a:pPr marL="0" lvl="0" indent="0" algn="r" rtl="0">
              <a:spcBef>
                <a:spcPts val="0"/>
              </a:spcBef>
              <a:spcAft>
                <a:spcPts val="0"/>
              </a:spcAft>
              <a:buNone/>
            </a:pPr>
            <a:r>
              <a:rPr lang="en"/>
              <a:t>45 Minutes</a:t>
            </a:r>
            <a:endParaRPr/>
          </a:p>
        </p:txBody>
      </p:sp>
      <p:sp>
        <p:nvSpPr>
          <p:cNvPr id="3502" name="Google Shape;3502;p192"/>
          <p:cNvSpPr txBox="1">
            <a:spLocks noGrp="1"/>
          </p:cNvSpPr>
          <p:nvPr>
            <p:ph type="title" idx="2"/>
          </p:nvPr>
        </p:nvSpPr>
        <p:spPr>
          <a:xfrm>
            <a:off x="273900" y="1042875"/>
            <a:ext cx="8870100" cy="2764200"/>
          </a:xfrm>
          <a:prstGeom prst="rect">
            <a:avLst/>
          </a:prstGeom>
        </p:spPr>
        <p:txBody>
          <a:bodyPr spcFirstLastPara="1" wrap="square" lIns="2560300" tIns="91425" rIns="0" bIns="91425" anchor="t" anchorCtr="0">
            <a:noAutofit/>
          </a:bodyPr>
          <a:lstStyle/>
          <a:p>
            <a:pPr marL="0" lvl="0" indent="0" algn="l" rtl="0">
              <a:spcBef>
                <a:spcPts val="0"/>
              </a:spcBef>
              <a:spcAft>
                <a:spcPts val="0"/>
              </a:spcAft>
              <a:buNone/>
            </a:pPr>
            <a:r>
              <a:rPr lang="en">
                <a:latin typeface="Roboto Medium"/>
                <a:ea typeface="Roboto Medium"/>
                <a:cs typeface="Roboto Medium"/>
                <a:sym typeface="Roboto Medium"/>
              </a:rPr>
              <a:t>Activity:</a:t>
            </a:r>
            <a:r>
              <a:rPr lang="en">
                <a:latin typeface="Roboto Light"/>
                <a:ea typeface="Roboto Light"/>
                <a:cs typeface="Roboto Light"/>
                <a:sym typeface="Roboto Light"/>
              </a:rPr>
              <a:t> Investigation Analysis Escalation</a:t>
            </a:r>
            <a:endParaRPr>
              <a:latin typeface="Roboto Light"/>
              <a:ea typeface="Roboto Light"/>
              <a:cs typeface="Roboto Light"/>
              <a:sym typeface="Roboto Light"/>
            </a:endParaRPr>
          </a:p>
          <a:p>
            <a:pPr marL="0" marR="1188720" lvl="0" indent="0" algn="l" rtl="0">
              <a:lnSpc>
                <a:spcPct val="115000"/>
              </a:lnSpc>
              <a:spcBef>
                <a:spcPts val="800"/>
              </a:spcBef>
              <a:spcAft>
                <a:spcPts val="0"/>
              </a:spcAft>
              <a:buNone/>
            </a:pPr>
            <a:r>
              <a:rPr lang="en" sz="1800">
                <a:latin typeface="Roboto Light"/>
                <a:ea typeface="Roboto Light"/>
                <a:cs typeface="Roboto Light"/>
                <a:sym typeface="Roboto Light"/>
              </a:rPr>
              <a:t>In this activity, you will strengthen your knowledge of concepts related to intelligence gathering and incidence response as part of the ESM process. </a:t>
            </a:r>
            <a:endParaRPr sz="1800">
              <a:latin typeface="Roboto Light"/>
              <a:ea typeface="Roboto Light"/>
              <a:cs typeface="Roboto Light"/>
              <a:sym typeface="Roboto Light"/>
            </a:endParaRPr>
          </a:p>
          <a:p>
            <a:pPr marL="0" marR="1188720" lvl="0" indent="0" algn="l" rtl="0">
              <a:lnSpc>
                <a:spcPct val="115000"/>
              </a:lnSpc>
              <a:spcBef>
                <a:spcPts val="1000"/>
              </a:spcBef>
              <a:spcAft>
                <a:spcPts val="0"/>
              </a:spcAft>
              <a:buNone/>
            </a:pPr>
            <a:r>
              <a:rPr lang="en" sz="1800">
                <a:latin typeface="Roboto Light"/>
                <a:ea typeface="Roboto Light"/>
                <a:cs typeface="Roboto Light"/>
                <a:sym typeface="Roboto Light"/>
              </a:rPr>
              <a:t>Use any tool you've learned to hunt for a malicious threat and create a threat intelligence card.  </a:t>
            </a:r>
            <a:endParaRPr sz="1800">
              <a:latin typeface="Roboto Light"/>
              <a:ea typeface="Roboto Light"/>
              <a:cs typeface="Roboto Light"/>
              <a:sym typeface="Roboto Light"/>
            </a:endParaRPr>
          </a:p>
        </p:txBody>
      </p:sp>
      <p:sp>
        <p:nvSpPr>
          <p:cNvPr id="3503" name="Google Shape;3503;p192"/>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35</a:t>
            </a:fld>
            <a:endParaRPr sz="60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507"/>
        <p:cNvGrpSpPr/>
        <p:nvPr/>
      </p:nvGrpSpPr>
      <p:grpSpPr>
        <a:xfrm>
          <a:off x="0" y="0"/>
          <a:ext cx="0" cy="0"/>
          <a:chOff x="0" y="0"/>
          <a:chExt cx="0" cy="0"/>
        </a:xfrm>
      </p:grpSpPr>
      <p:sp>
        <p:nvSpPr>
          <p:cNvPr id="3508" name="Google Shape;3508;p193"/>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36</a:t>
            </a:fld>
            <a:endParaRPr sz="60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512"/>
        <p:cNvGrpSpPr/>
        <p:nvPr/>
      </p:nvGrpSpPr>
      <p:grpSpPr>
        <a:xfrm>
          <a:off x="0" y="0"/>
          <a:ext cx="0" cy="0"/>
          <a:chOff x="0" y="0"/>
          <a:chExt cx="0" cy="0"/>
        </a:xfrm>
      </p:grpSpPr>
      <p:sp>
        <p:nvSpPr>
          <p:cNvPr id="3513" name="Google Shape;3513;p194"/>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Questions?</a:t>
            </a:r>
            <a:endParaRPr/>
          </a:p>
        </p:txBody>
      </p:sp>
      <p:sp>
        <p:nvSpPr>
          <p:cNvPr id="3514" name="Google Shape;3514;p194"/>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37</a:t>
            </a:fld>
            <a:endParaRPr sz="60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CFE2F3"/>
        </a:solidFill>
        <a:effectLst/>
      </p:bgPr>
    </p:bg>
    <p:spTree>
      <p:nvGrpSpPr>
        <p:cNvPr id="1" name="Shape 3518"/>
        <p:cNvGrpSpPr/>
        <p:nvPr/>
      </p:nvGrpSpPr>
      <p:grpSpPr>
        <a:xfrm>
          <a:off x="0" y="0"/>
          <a:ext cx="0" cy="0"/>
          <a:chOff x="0" y="0"/>
          <a:chExt cx="0" cy="0"/>
        </a:xfrm>
      </p:grpSpPr>
      <p:sp>
        <p:nvSpPr>
          <p:cNvPr id="3519" name="Google Shape;3519;p195"/>
          <p:cNvSpPr/>
          <p:nvPr/>
        </p:nvSpPr>
        <p:spPr>
          <a:xfrm>
            <a:off x="398725" y="2303725"/>
            <a:ext cx="8151600" cy="1781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195"/>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Unit 12 Personal Azure Accounts </a:t>
            </a:r>
            <a:endParaRPr/>
          </a:p>
        </p:txBody>
      </p:sp>
      <p:sp>
        <p:nvSpPr>
          <p:cNvPr id="3521" name="Google Shape;3521;p195"/>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For the upcoming Cloud Security and Project Week units, you will need your own </a:t>
            </a:r>
            <a:r>
              <a:rPr lang="en" b="1"/>
              <a:t>individual Azure accounts</a:t>
            </a:r>
            <a:r>
              <a:rPr lang="en"/>
              <a:t>. </a:t>
            </a:r>
            <a:br>
              <a:rPr lang="en"/>
            </a:br>
            <a:br>
              <a:rPr lang="en"/>
            </a:br>
            <a:r>
              <a:rPr lang="en"/>
              <a:t>You will not be using the cyberxsecurity accounts </a:t>
            </a:r>
            <a:endParaRPr/>
          </a:p>
        </p:txBody>
      </p:sp>
      <p:sp>
        <p:nvSpPr>
          <p:cNvPr id="3522" name="Google Shape;3522;p195"/>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3523" name="Google Shape;3523;p195"/>
          <p:cNvSpPr txBox="1">
            <a:spLocks noGrp="1"/>
          </p:cNvSpPr>
          <p:nvPr>
            <p:ph type="body" idx="3"/>
          </p:nvPr>
        </p:nvSpPr>
        <p:spPr>
          <a:xfrm>
            <a:off x="175" y="2235325"/>
            <a:ext cx="9144000" cy="2630700"/>
          </a:xfrm>
          <a:prstGeom prst="rect">
            <a:avLst/>
          </a:prstGeom>
        </p:spPr>
        <p:txBody>
          <a:bodyPr spcFirstLastPara="1" wrap="square" lIns="457200" tIns="0" rIns="457200" bIns="914400" anchor="t" anchorCtr="0">
            <a:noAutofit/>
          </a:bodyPr>
          <a:lstStyle/>
          <a:p>
            <a:pPr marL="0" lvl="0" indent="0" algn="l" rtl="0">
              <a:spcBef>
                <a:spcPts val="0"/>
              </a:spcBef>
              <a:spcAft>
                <a:spcPts val="0"/>
              </a:spcAft>
              <a:buNone/>
            </a:pPr>
            <a:br>
              <a:rPr lang="en" sz="2000"/>
            </a:br>
            <a:r>
              <a:rPr lang="en" sz="2000"/>
              <a:t> Refer to the following guide:</a:t>
            </a:r>
            <a:endParaRPr sz="2000"/>
          </a:p>
          <a:p>
            <a:pPr marL="0" lvl="0" indent="0" algn="l" rtl="0">
              <a:spcBef>
                <a:spcPts val="800"/>
              </a:spcBef>
              <a:spcAft>
                <a:spcPts val="800"/>
              </a:spcAft>
              <a:buNone/>
            </a:pPr>
            <a:br>
              <a:rPr lang="en" sz="2000"/>
            </a:br>
            <a:r>
              <a:rPr lang="en" sz="2000"/>
              <a:t> </a:t>
            </a:r>
            <a:r>
              <a:rPr lang="en" sz="2000" u="sng">
                <a:solidFill>
                  <a:schemeClr val="hlink"/>
                </a:solidFill>
                <a:hlinkClick r:id="rId3"/>
              </a:rPr>
              <a:t>Personal Azure Account Set Up Guide</a:t>
            </a:r>
            <a:endParaRPr sz="200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527"/>
        <p:cNvGrpSpPr/>
        <p:nvPr/>
      </p:nvGrpSpPr>
      <p:grpSpPr>
        <a:xfrm>
          <a:off x="0" y="0"/>
          <a:ext cx="0" cy="0"/>
          <a:chOff x="0" y="0"/>
          <a:chExt cx="0" cy="0"/>
        </a:xfrm>
      </p:grpSpPr>
      <p:sp>
        <p:nvSpPr>
          <p:cNvPr id="3528" name="Google Shape;3528;p196"/>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39</a:t>
            </a:fld>
            <a:endParaRPr sz="6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078"/>
        <p:cNvGrpSpPr/>
        <p:nvPr/>
      </p:nvGrpSpPr>
      <p:grpSpPr>
        <a:xfrm>
          <a:off x="0" y="0"/>
          <a:ext cx="0" cy="0"/>
          <a:chOff x="0" y="0"/>
          <a:chExt cx="0" cy="0"/>
        </a:xfrm>
      </p:grpSpPr>
      <p:sp>
        <p:nvSpPr>
          <p:cNvPr id="3079" name="Google Shape;3079;p161"/>
          <p:cNvSpPr txBox="1">
            <a:spLocks noGrp="1"/>
          </p:cNvSpPr>
          <p:nvPr>
            <p:ph type="title"/>
          </p:nvPr>
        </p:nvSpPr>
        <p:spPr>
          <a:xfrm>
            <a:off x="-101100" y="4234600"/>
            <a:ext cx="8970300" cy="634500"/>
          </a:xfrm>
          <a:prstGeom prst="rect">
            <a:avLst/>
          </a:prstGeom>
        </p:spPr>
        <p:txBody>
          <a:bodyPr spcFirstLastPara="1" wrap="square" lIns="457200" tIns="9125" rIns="1005825" bIns="0" anchor="t" anchorCtr="0">
            <a:noAutofit/>
          </a:bodyPr>
          <a:lstStyle/>
          <a:p>
            <a:pPr marL="0" lvl="0" indent="0" algn="r" rtl="0">
              <a:spcBef>
                <a:spcPts val="0"/>
              </a:spcBef>
              <a:spcAft>
                <a:spcPts val="0"/>
              </a:spcAft>
              <a:buNone/>
            </a:pPr>
            <a:r>
              <a:rPr lang="en"/>
              <a:t>10 Minutes</a:t>
            </a:r>
            <a:endParaRPr/>
          </a:p>
        </p:txBody>
      </p:sp>
      <p:sp>
        <p:nvSpPr>
          <p:cNvPr id="3080" name="Google Shape;3080;p161"/>
          <p:cNvSpPr txBox="1">
            <a:spLocks noGrp="1"/>
          </p:cNvSpPr>
          <p:nvPr>
            <p:ph type="title" idx="2"/>
          </p:nvPr>
        </p:nvSpPr>
        <p:spPr>
          <a:xfrm>
            <a:off x="273900" y="1042875"/>
            <a:ext cx="8260500" cy="2764200"/>
          </a:xfrm>
          <a:prstGeom prst="rect">
            <a:avLst/>
          </a:prstGeom>
        </p:spPr>
        <p:txBody>
          <a:bodyPr spcFirstLastPara="1" wrap="square" lIns="2560300" tIns="91425" rIns="0" bIns="91425" anchor="t" anchorCtr="0">
            <a:noAutofit/>
          </a:bodyPr>
          <a:lstStyle/>
          <a:p>
            <a:pPr marL="0" lvl="0" indent="0" algn="l" rtl="0">
              <a:spcBef>
                <a:spcPts val="0"/>
              </a:spcBef>
              <a:spcAft>
                <a:spcPts val="0"/>
              </a:spcAft>
              <a:buNone/>
            </a:pPr>
            <a:r>
              <a:rPr lang="en" sz="2600">
                <a:latin typeface="Roboto Medium"/>
                <a:ea typeface="Roboto Medium"/>
                <a:cs typeface="Roboto Medium"/>
                <a:sym typeface="Roboto Medium"/>
              </a:rPr>
              <a:t>Activity:</a:t>
            </a:r>
            <a:r>
              <a:rPr lang="en" sz="2600">
                <a:latin typeface="Roboto Light"/>
                <a:ea typeface="Roboto Light"/>
                <a:cs typeface="Roboto Light"/>
                <a:sym typeface="Roboto Light"/>
              </a:rPr>
              <a:t> Security Onion Setup</a:t>
            </a:r>
            <a:endParaRPr sz="2600">
              <a:latin typeface="Roboto Light"/>
              <a:ea typeface="Roboto Light"/>
              <a:cs typeface="Roboto Light"/>
              <a:sym typeface="Roboto Light"/>
            </a:endParaRPr>
          </a:p>
          <a:p>
            <a:pPr marL="0" lvl="0" indent="0" algn="l" rtl="0">
              <a:lnSpc>
                <a:spcPct val="115000"/>
              </a:lnSpc>
              <a:spcBef>
                <a:spcPts val="800"/>
              </a:spcBef>
              <a:spcAft>
                <a:spcPts val="0"/>
              </a:spcAft>
              <a:buNone/>
            </a:pPr>
            <a:r>
              <a:rPr lang="en" sz="2000">
                <a:latin typeface="Roboto Light"/>
                <a:ea typeface="Roboto Light"/>
                <a:cs typeface="Roboto Light"/>
                <a:sym typeface="Roboto Light"/>
              </a:rPr>
              <a:t>Follow along as we set up Security Onion </a:t>
            </a:r>
            <a:br>
              <a:rPr lang="en" sz="2000">
                <a:latin typeface="Roboto Light"/>
                <a:ea typeface="Roboto Light"/>
                <a:cs typeface="Roboto Light"/>
                <a:sym typeface="Roboto Light"/>
              </a:rPr>
            </a:br>
            <a:r>
              <a:rPr lang="en" sz="2000">
                <a:latin typeface="Roboto Light"/>
                <a:ea typeface="Roboto Light"/>
                <a:cs typeface="Roboto Light"/>
                <a:sym typeface="Roboto Light"/>
              </a:rPr>
              <a:t>and generate alert data. </a:t>
            </a:r>
            <a:endParaRPr sz="2000">
              <a:latin typeface="Roboto Light"/>
              <a:ea typeface="Roboto Light"/>
              <a:cs typeface="Roboto Light"/>
              <a:sym typeface="Roboto Light"/>
            </a:endParaRPr>
          </a:p>
        </p:txBody>
      </p:sp>
      <p:sp>
        <p:nvSpPr>
          <p:cNvPr id="3081" name="Google Shape;3081;p161"/>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4</a:t>
            </a:fld>
            <a:endParaRPr sz="6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3085"/>
        <p:cNvGrpSpPr/>
        <p:nvPr/>
      </p:nvGrpSpPr>
      <p:grpSpPr>
        <a:xfrm>
          <a:off x="0" y="0"/>
          <a:ext cx="0" cy="0"/>
          <a:chOff x="0" y="0"/>
          <a:chExt cx="0" cy="0"/>
        </a:xfrm>
      </p:grpSpPr>
      <p:pic>
        <p:nvPicPr>
          <p:cNvPr id="3086" name="Google Shape;3086;p162"/>
          <p:cNvPicPr preferRelativeResize="0"/>
          <p:nvPr/>
        </p:nvPicPr>
        <p:blipFill>
          <a:blip r:embed="rId3">
            <a:alphaModFix/>
          </a:blip>
          <a:stretch>
            <a:fillRect/>
          </a:stretch>
        </p:blipFill>
        <p:spPr>
          <a:xfrm>
            <a:off x="-12300" y="548"/>
            <a:ext cx="9143997" cy="5142427"/>
          </a:xfrm>
          <a:prstGeom prst="rect">
            <a:avLst/>
          </a:prstGeom>
          <a:noFill/>
          <a:ln>
            <a:noFill/>
          </a:ln>
        </p:spPr>
      </p:pic>
      <p:sp>
        <p:nvSpPr>
          <p:cNvPr id="3087" name="Google Shape;3087;p162"/>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rgbClr val="FFFFFF"/>
                </a:solidFill>
              </a:rPr>
              <a:t>Firewall Recap</a:t>
            </a:r>
            <a:endParaRPr>
              <a:solidFill>
                <a:srgbClr val="FFFFFF"/>
              </a:solidFill>
            </a:endParaRPr>
          </a:p>
        </p:txBody>
      </p:sp>
      <p:sp>
        <p:nvSpPr>
          <p:cNvPr id="3088" name="Google Shape;3088;p162"/>
          <p:cNvSpPr txBox="1">
            <a:spLocks noGrp="1"/>
          </p:cNvSpPr>
          <p:nvPr>
            <p:ph type="body" idx="3"/>
          </p:nvPr>
        </p:nvSpPr>
        <p:spPr>
          <a:xfrm>
            <a:off x="175" y="2127488"/>
            <a:ext cx="4784700" cy="2299800"/>
          </a:xfrm>
          <a:prstGeom prst="rect">
            <a:avLst/>
          </a:prstGeom>
        </p:spPr>
        <p:txBody>
          <a:bodyPr spcFirstLastPara="1" wrap="square" lIns="457200" tIns="0" rIns="457200" bIns="914400" anchor="t" anchorCtr="0">
            <a:noAutofit/>
          </a:bodyPr>
          <a:lstStyle/>
          <a:p>
            <a:pPr marL="457200" lvl="0" indent="-317500" algn="l" rtl="0">
              <a:lnSpc>
                <a:spcPct val="115000"/>
              </a:lnSpc>
              <a:spcBef>
                <a:spcPts val="0"/>
              </a:spcBef>
              <a:spcAft>
                <a:spcPts val="0"/>
              </a:spcAft>
              <a:buClr>
                <a:srgbClr val="FFD966"/>
              </a:buClr>
              <a:buSzPts val="1400"/>
              <a:buChar char="●"/>
            </a:pPr>
            <a:r>
              <a:rPr lang="en">
                <a:solidFill>
                  <a:schemeClr val="lt1"/>
                </a:solidFill>
              </a:rPr>
              <a:t>Firewalls do have limitations. They can be easily fooled through packet manipulation by clever hackers.</a:t>
            </a:r>
            <a:endParaRPr>
              <a:solidFill>
                <a:schemeClr val="lt1"/>
              </a:solidFill>
            </a:endParaRPr>
          </a:p>
          <a:p>
            <a:pPr marL="457200" lvl="0" indent="-203200" algn="l" rtl="0">
              <a:lnSpc>
                <a:spcPct val="115000"/>
              </a:lnSpc>
              <a:spcBef>
                <a:spcPts val="1000"/>
              </a:spcBef>
              <a:spcAft>
                <a:spcPts val="0"/>
              </a:spcAft>
              <a:buClr>
                <a:srgbClr val="FFD966"/>
              </a:buClr>
              <a:buSzPts val="1400"/>
              <a:buChar char="●"/>
            </a:pPr>
            <a:r>
              <a:rPr lang="en">
                <a:solidFill>
                  <a:schemeClr val="lt1"/>
                </a:solidFill>
              </a:rPr>
              <a:t>For example, attackers can send malicious data through a firewall by hijacking or impersonating a trusted machine. </a:t>
            </a:r>
            <a:endParaRPr>
              <a:solidFill>
                <a:schemeClr val="lt1"/>
              </a:solidFill>
            </a:endParaRPr>
          </a:p>
          <a:p>
            <a:pPr marL="457200" lvl="0" indent="0" algn="l" rtl="0">
              <a:lnSpc>
                <a:spcPct val="115000"/>
              </a:lnSpc>
              <a:spcBef>
                <a:spcPts val="1000"/>
              </a:spcBef>
              <a:spcAft>
                <a:spcPts val="0"/>
              </a:spcAft>
              <a:buNone/>
            </a:pPr>
            <a:r>
              <a:rPr lang="en">
                <a:solidFill>
                  <a:schemeClr val="lt1"/>
                </a:solidFill>
              </a:rPr>
              <a:t>This is why it's crucial to have an effective defense in depth methodology to help protect sensitive data.</a:t>
            </a:r>
            <a:endParaRPr>
              <a:solidFill>
                <a:schemeClr val="lt1"/>
              </a:solidFill>
            </a:endParaRPr>
          </a:p>
          <a:p>
            <a:pPr marL="457200" lvl="0" indent="0" algn="l" rtl="0">
              <a:lnSpc>
                <a:spcPct val="115000"/>
              </a:lnSpc>
              <a:spcBef>
                <a:spcPts val="1000"/>
              </a:spcBef>
              <a:spcAft>
                <a:spcPts val="1000"/>
              </a:spcAft>
              <a:buNone/>
            </a:pPr>
            <a:endParaRPr>
              <a:solidFill>
                <a:srgbClr val="FFFFFF"/>
              </a:solidFill>
            </a:endParaRPr>
          </a:p>
        </p:txBody>
      </p:sp>
      <p:sp>
        <p:nvSpPr>
          <p:cNvPr id="3089" name="Google Shape;3089;p162"/>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solidFill>
                  <a:srgbClr val="FFFFFF"/>
                </a:solidFill>
              </a:rPr>
              <a:t>5</a:t>
            </a:fld>
            <a:endParaRPr sz="600">
              <a:solidFill>
                <a:srgbClr val="FFFFFF"/>
              </a:solidFill>
            </a:endParaRPr>
          </a:p>
        </p:txBody>
      </p:sp>
      <p:sp>
        <p:nvSpPr>
          <p:cNvPr id="3090" name="Google Shape;3090;p162"/>
          <p:cNvSpPr txBox="1">
            <a:spLocks noGrp="1"/>
          </p:cNvSpPr>
          <p:nvPr>
            <p:ph type="subTitle" idx="1"/>
          </p:nvPr>
        </p:nvSpPr>
        <p:spPr>
          <a:xfrm>
            <a:off x="0" y="675975"/>
            <a:ext cx="5834400" cy="1182300"/>
          </a:xfrm>
          <a:prstGeom prst="rect">
            <a:avLst/>
          </a:prstGeom>
        </p:spPr>
        <p:txBody>
          <a:bodyPr spcFirstLastPara="1" wrap="square" lIns="457200" tIns="91425" rIns="457200" bIns="0" anchor="t" anchorCtr="0">
            <a:noAutofit/>
          </a:bodyPr>
          <a:lstStyle/>
          <a:p>
            <a:pPr marL="0" lvl="0" indent="0" algn="l" rtl="0">
              <a:lnSpc>
                <a:spcPct val="115000"/>
              </a:lnSpc>
              <a:spcBef>
                <a:spcPts val="0"/>
              </a:spcBef>
              <a:spcAft>
                <a:spcPts val="0"/>
              </a:spcAft>
              <a:buClr>
                <a:schemeClr val="dk1"/>
              </a:buClr>
              <a:buSzPts val="1100"/>
              <a:buFont typeface="Arial"/>
              <a:buNone/>
            </a:pPr>
            <a:r>
              <a:rPr lang="en" sz="1700">
                <a:solidFill>
                  <a:srgbClr val="FFFFFF"/>
                </a:solidFill>
              </a:rPr>
              <a:t>Firewalls protect networks by making decisions based on rules. Firewalls are designed to allow traffic from trusted sources and block traffic from untrusted sources.</a:t>
            </a:r>
            <a:endParaRPr sz="1700">
              <a:solidFill>
                <a:srgbClr val="FFFFFF"/>
              </a:solidFill>
            </a:endParaRPr>
          </a:p>
          <a:p>
            <a:pPr marL="0" lvl="0" indent="0" algn="l" rtl="0">
              <a:lnSpc>
                <a:spcPct val="115000"/>
              </a:lnSpc>
              <a:spcBef>
                <a:spcPts val="0"/>
              </a:spcBef>
              <a:spcAft>
                <a:spcPts val="0"/>
              </a:spcAft>
              <a:buClr>
                <a:schemeClr val="dk1"/>
              </a:buClr>
              <a:buSzPts val="1100"/>
              <a:buFont typeface="Arial"/>
              <a:buNone/>
            </a:pPr>
            <a:endParaRPr sz="1700">
              <a:solidFill>
                <a:srgbClr val="FFFFFF"/>
              </a:solidFill>
            </a:endParaRPr>
          </a:p>
          <a:p>
            <a:pPr marL="0" lvl="0" indent="0" algn="l" rtl="0">
              <a:lnSpc>
                <a:spcPct val="115000"/>
              </a:lnSpc>
              <a:spcBef>
                <a:spcPts val="0"/>
              </a:spcBef>
              <a:spcAft>
                <a:spcPts val="0"/>
              </a:spcAft>
              <a:buClr>
                <a:schemeClr val="dk1"/>
              </a:buClr>
              <a:buSzPts val="1100"/>
              <a:buFont typeface="Arial"/>
              <a:buNone/>
            </a:pPr>
            <a:endParaRPr sz="1700">
              <a:solidFill>
                <a:srgbClr val="FFFFFF"/>
              </a:solidFill>
            </a:endParaRPr>
          </a:p>
          <a:p>
            <a:pPr marL="0" lvl="0" indent="0" algn="l" rtl="0">
              <a:spcBef>
                <a:spcPts val="0"/>
              </a:spcBef>
              <a:spcAft>
                <a:spcPts val="0"/>
              </a:spcAft>
              <a:buNone/>
            </a:pPr>
            <a:endParaRPr sz="1700">
              <a:solidFill>
                <a:srgbClr val="FFFFFF"/>
              </a:solidFill>
            </a:endParaRPr>
          </a:p>
        </p:txBody>
      </p:sp>
      <p:cxnSp>
        <p:nvCxnSpPr>
          <p:cNvPr id="3091" name="Google Shape;3091;p162"/>
          <p:cNvCxnSpPr/>
          <p:nvPr/>
        </p:nvCxnSpPr>
        <p:spPr>
          <a:xfrm>
            <a:off x="274375" y="640080"/>
            <a:ext cx="8604300" cy="0"/>
          </a:xfrm>
          <a:prstGeom prst="straightConnector1">
            <a:avLst/>
          </a:prstGeom>
          <a:noFill/>
          <a:ln w="9525" cap="flat" cmpd="sng">
            <a:solidFill>
              <a:schemeClr val="dk2"/>
            </a:solidFill>
            <a:prstDash val="solid"/>
            <a:round/>
            <a:headEnd type="none" w="med" len="med"/>
            <a:tailEnd type="none" w="med" len="med"/>
          </a:ln>
        </p:spPr>
      </p:cxnSp>
      <p:cxnSp>
        <p:nvCxnSpPr>
          <p:cNvPr id="3092" name="Google Shape;3092;p162"/>
          <p:cNvCxnSpPr/>
          <p:nvPr/>
        </p:nvCxnSpPr>
        <p:spPr>
          <a:xfrm>
            <a:off x="274320" y="4906455"/>
            <a:ext cx="8595600" cy="10200"/>
          </a:xfrm>
          <a:prstGeom prst="straightConnector1">
            <a:avLst/>
          </a:prstGeom>
          <a:noFill/>
          <a:ln w="9525" cap="flat" cmpd="sng">
            <a:solidFill>
              <a:schemeClr val="dk2"/>
            </a:solidFill>
            <a:prstDash val="solid"/>
            <a:round/>
            <a:headEnd type="none" w="med" len="med"/>
            <a:tailEnd type="none" w="med" len="med"/>
          </a:ln>
        </p:spPr>
      </p:cxnSp>
      <p:pic>
        <p:nvPicPr>
          <p:cNvPr id="3093" name="Google Shape;3093;p162"/>
          <p:cNvPicPr preferRelativeResize="0"/>
          <p:nvPr/>
        </p:nvPicPr>
        <p:blipFill>
          <a:blip r:embed="rId4">
            <a:alphaModFix/>
          </a:blip>
          <a:stretch>
            <a:fillRect/>
          </a:stretch>
        </p:blipFill>
        <p:spPr>
          <a:xfrm>
            <a:off x="4645000" y="818425"/>
            <a:ext cx="4235027" cy="3960424"/>
          </a:xfrm>
          <a:prstGeom prst="rect">
            <a:avLst/>
          </a:prstGeom>
          <a:noFill/>
          <a:ln>
            <a:noFill/>
          </a:ln>
        </p:spPr>
      </p:pic>
      <p:cxnSp>
        <p:nvCxnSpPr>
          <p:cNvPr id="3094" name="Google Shape;3094;p162"/>
          <p:cNvCxnSpPr/>
          <p:nvPr/>
        </p:nvCxnSpPr>
        <p:spPr>
          <a:xfrm>
            <a:off x="274375" y="640080"/>
            <a:ext cx="8604300" cy="0"/>
          </a:xfrm>
          <a:prstGeom prst="straightConnector1">
            <a:avLst/>
          </a:prstGeom>
          <a:noFill/>
          <a:ln w="9525" cap="flat" cmpd="sng">
            <a:solidFill>
              <a:srgbClr val="FFFFFF"/>
            </a:solidFill>
            <a:prstDash val="solid"/>
            <a:round/>
            <a:headEnd type="none" w="med" len="med"/>
            <a:tailEnd type="none" w="med" len="med"/>
          </a:ln>
        </p:spPr>
      </p:cxnSp>
      <p:cxnSp>
        <p:nvCxnSpPr>
          <p:cNvPr id="3095" name="Google Shape;3095;p162"/>
          <p:cNvCxnSpPr/>
          <p:nvPr/>
        </p:nvCxnSpPr>
        <p:spPr>
          <a:xfrm>
            <a:off x="274320" y="4906455"/>
            <a:ext cx="8595600" cy="10200"/>
          </a:xfrm>
          <a:prstGeom prst="straightConnector1">
            <a:avLst/>
          </a:prstGeom>
          <a:noFill/>
          <a:ln w="9525" cap="flat" cmpd="sng">
            <a:solidFill>
              <a:srgbClr val="FFFFFF"/>
            </a:solidFill>
            <a:prstDash val="solid"/>
            <a:round/>
            <a:headEnd type="none" w="med" len="med"/>
            <a:tailEnd type="none" w="med" len="med"/>
          </a:ln>
        </p:spPr>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3099"/>
        <p:cNvGrpSpPr/>
        <p:nvPr/>
      </p:nvGrpSpPr>
      <p:grpSpPr>
        <a:xfrm>
          <a:off x="0" y="0"/>
          <a:ext cx="0" cy="0"/>
          <a:chOff x="0" y="0"/>
          <a:chExt cx="0" cy="0"/>
        </a:xfrm>
      </p:grpSpPr>
      <p:pic>
        <p:nvPicPr>
          <p:cNvPr id="3100" name="Google Shape;3100;p163"/>
          <p:cNvPicPr preferRelativeResize="0"/>
          <p:nvPr/>
        </p:nvPicPr>
        <p:blipFill>
          <a:blip r:embed="rId3">
            <a:alphaModFix/>
          </a:blip>
          <a:stretch>
            <a:fillRect/>
          </a:stretch>
        </p:blipFill>
        <p:spPr>
          <a:xfrm>
            <a:off x="-12300" y="550"/>
            <a:ext cx="9168602" cy="5142427"/>
          </a:xfrm>
          <a:prstGeom prst="rect">
            <a:avLst/>
          </a:prstGeom>
          <a:noFill/>
          <a:ln>
            <a:noFill/>
          </a:ln>
        </p:spPr>
      </p:pic>
      <p:cxnSp>
        <p:nvCxnSpPr>
          <p:cNvPr id="3101" name="Google Shape;3101;p163"/>
          <p:cNvCxnSpPr/>
          <p:nvPr/>
        </p:nvCxnSpPr>
        <p:spPr>
          <a:xfrm rot="5400000">
            <a:off x="3714925" y="3326050"/>
            <a:ext cx="590400" cy="0"/>
          </a:xfrm>
          <a:prstGeom prst="straightConnector1">
            <a:avLst/>
          </a:prstGeom>
          <a:noFill/>
          <a:ln w="76200" cap="flat" cmpd="sng">
            <a:solidFill>
              <a:srgbClr val="000000"/>
            </a:solidFill>
            <a:prstDash val="solid"/>
            <a:round/>
            <a:headEnd type="none" w="med" len="med"/>
            <a:tailEnd type="none" w="med" len="med"/>
          </a:ln>
        </p:spPr>
      </p:cxnSp>
      <p:sp>
        <p:nvSpPr>
          <p:cNvPr id="3102" name="Google Shape;3102;p163"/>
          <p:cNvSpPr/>
          <p:nvPr/>
        </p:nvSpPr>
        <p:spPr>
          <a:xfrm>
            <a:off x="3257875" y="1557600"/>
            <a:ext cx="1504500" cy="15045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103" name="Google Shape;3103;p163"/>
          <p:cNvCxnSpPr/>
          <p:nvPr/>
        </p:nvCxnSpPr>
        <p:spPr>
          <a:xfrm>
            <a:off x="3041588" y="3731350"/>
            <a:ext cx="4893900" cy="0"/>
          </a:xfrm>
          <a:prstGeom prst="straightConnector1">
            <a:avLst/>
          </a:prstGeom>
          <a:noFill/>
          <a:ln w="76200" cap="flat" cmpd="sng">
            <a:solidFill>
              <a:srgbClr val="000000"/>
            </a:solidFill>
            <a:prstDash val="solid"/>
            <a:round/>
            <a:headEnd type="none" w="med" len="med"/>
            <a:tailEnd type="none" w="med" len="med"/>
          </a:ln>
        </p:spPr>
      </p:cxnSp>
      <p:cxnSp>
        <p:nvCxnSpPr>
          <p:cNvPr id="3104" name="Google Shape;3104;p163"/>
          <p:cNvCxnSpPr/>
          <p:nvPr/>
        </p:nvCxnSpPr>
        <p:spPr>
          <a:xfrm>
            <a:off x="274375" y="640080"/>
            <a:ext cx="8604300" cy="0"/>
          </a:xfrm>
          <a:prstGeom prst="straightConnector1">
            <a:avLst/>
          </a:prstGeom>
          <a:noFill/>
          <a:ln w="9525" cap="flat" cmpd="sng">
            <a:solidFill>
              <a:srgbClr val="FFFFFF"/>
            </a:solidFill>
            <a:prstDash val="solid"/>
            <a:round/>
            <a:headEnd type="none" w="med" len="med"/>
            <a:tailEnd type="none" w="med" len="med"/>
          </a:ln>
        </p:spPr>
      </p:cxnSp>
      <p:cxnSp>
        <p:nvCxnSpPr>
          <p:cNvPr id="3105" name="Google Shape;3105;p163"/>
          <p:cNvCxnSpPr/>
          <p:nvPr/>
        </p:nvCxnSpPr>
        <p:spPr>
          <a:xfrm>
            <a:off x="274320" y="4906455"/>
            <a:ext cx="8595600" cy="10200"/>
          </a:xfrm>
          <a:prstGeom prst="straightConnector1">
            <a:avLst/>
          </a:prstGeom>
          <a:noFill/>
          <a:ln w="9525" cap="flat" cmpd="sng">
            <a:solidFill>
              <a:srgbClr val="FFFFFF"/>
            </a:solidFill>
            <a:prstDash val="solid"/>
            <a:round/>
            <a:headEnd type="none" w="med" len="med"/>
            <a:tailEnd type="none" w="med" len="med"/>
          </a:ln>
        </p:spPr>
      </p:cxnSp>
      <p:cxnSp>
        <p:nvCxnSpPr>
          <p:cNvPr id="3106" name="Google Shape;3106;p163"/>
          <p:cNvCxnSpPr/>
          <p:nvPr/>
        </p:nvCxnSpPr>
        <p:spPr>
          <a:xfrm>
            <a:off x="1235600" y="3392875"/>
            <a:ext cx="859800" cy="0"/>
          </a:xfrm>
          <a:prstGeom prst="straightConnector1">
            <a:avLst/>
          </a:prstGeom>
          <a:noFill/>
          <a:ln w="76200" cap="flat" cmpd="sng">
            <a:solidFill>
              <a:srgbClr val="000000"/>
            </a:solidFill>
            <a:prstDash val="solid"/>
            <a:round/>
            <a:headEnd type="none" w="med" len="med"/>
            <a:tailEnd type="none" w="med" len="med"/>
          </a:ln>
        </p:spPr>
      </p:cxnSp>
      <p:cxnSp>
        <p:nvCxnSpPr>
          <p:cNvPr id="3107" name="Google Shape;3107;p163"/>
          <p:cNvCxnSpPr/>
          <p:nvPr/>
        </p:nvCxnSpPr>
        <p:spPr>
          <a:xfrm>
            <a:off x="1159400" y="4278700"/>
            <a:ext cx="859800" cy="0"/>
          </a:xfrm>
          <a:prstGeom prst="straightConnector1">
            <a:avLst/>
          </a:prstGeom>
          <a:noFill/>
          <a:ln w="76200" cap="flat" cmpd="sng">
            <a:solidFill>
              <a:srgbClr val="000000"/>
            </a:solidFill>
            <a:prstDash val="solid"/>
            <a:round/>
            <a:headEnd type="none" w="med" len="med"/>
            <a:tailEnd type="none" w="med" len="med"/>
          </a:ln>
        </p:spPr>
      </p:cxnSp>
      <p:sp>
        <p:nvSpPr>
          <p:cNvPr id="3108" name="Google Shape;3108;p163"/>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rgbClr val="FFFFFF"/>
                </a:solidFill>
              </a:rPr>
              <a:t>IDS Recap</a:t>
            </a:r>
            <a:endParaRPr>
              <a:solidFill>
                <a:srgbClr val="FFFFFF"/>
              </a:solidFill>
            </a:endParaRPr>
          </a:p>
        </p:txBody>
      </p:sp>
      <p:sp>
        <p:nvSpPr>
          <p:cNvPr id="3109" name="Google Shape;3109;p163"/>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solidFill>
                  <a:srgbClr val="FFFFFF"/>
                </a:solidFill>
              </a:rPr>
              <a:t>6</a:t>
            </a:fld>
            <a:endParaRPr sz="600">
              <a:solidFill>
                <a:srgbClr val="FFFFFF"/>
              </a:solidFill>
            </a:endParaRPr>
          </a:p>
        </p:txBody>
      </p:sp>
      <p:sp>
        <p:nvSpPr>
          <p:cNvPr id="3110" name="Google Shape;3110;p163"/>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lnSpc>
                <a:spcPct val="115000"/>
              </a:lnSpc>
              <a:spcBef>
                <a:spcPts val="300"/>
              </a:spcBef>
              <a:spcAft>
                <a:spcPts val="1200"/>
              </a:spcAft>
              <a:buNone/>
            </a:pPr>
            <a:r>
              <a:rPr lang="en">
                <a:solidFill>
                  <a:schemeClr val="lt1"/>
                </a:solidFill>
              </a:rPr>
              <a:t>An IDS is like a firewall that reads the data in the packets it inspects, issues alerts, and blocks malicious traffic (if configured to do so).</a:t>
            </a:r>
            <a:endParaRPr>
              <a:solidFill>
                <a:srgbClr val="FFFFFF"/>
              </a:solidFill>
            </a:endParaRPr>
          </a:p>
        </p:txBody>
      </p:sp>
      <p:cxnSp>
        <p:nvCxnSpPr>
          <p:cNvPr id="3111" name="Google Shape;3111;p163"/>
          <p:cNvCxnSpPr/>
          <p:nvPr/>
        </p:nvCxnSpPr>
        <p:spPr>
          <a:xfrm>
            <a:off x="274375" y="640080"/>
            <a:ext cx="8604300" cy="0"/>
          </a:xfrm>
          <a:prstGeom prst="straightConnector1">
            <a:avLst/>
          </a:prstGeom>
          <a:noFill/>
          <a:ln w="9525" cap="flat" cmpd="sng">
            <a:solidFill>
              <a:srgbClr val="FFFFFF"/>
            </a:solidFill>
            <a:prstDash val="solid"/>
            <a:round/>
            <a:headEnd type="none" w="med" len="med"/>
            <a:tailEnd type="none" w="med" len="med"/>
          </a:ln>
        </p:spPr>
      </p:cxnSp>
      <p:sp>
        <p:nvSpPr>
          <p:cNvPr id="3112" name="Google Shape;3112;p163"/>
          <p:cNvSpPr/>
          <p:nvPr/>
        </p:nvSpPr>
        <p:spPr>
          <a:xfrm>
            <a:off x="3358975" y="1658700"/>
            <a:ext cx="1302300" cy="1302300"/>
          </a:xfrm>
          <a:prstGeom prst="ellipse">
            <a:avLst/>
          </a:prstGeom>
          <a:solidFill>
            <a:srgbClr val="FFFFFF"/>
          </a:solidFill>
          <a:ln w="28575" cap="flat" cmpd="sng">
            <a:solidFill>
              <a:srgbClr val="FF00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163"/>
          <p:cNvSpPr/>
          <p:nvPr/>
        </p:nvSpPr>
        <p:spPr>
          <a:xfrm>
            <a:off x="3538525" y="1828227"/>
            <a:ext cx="943200" cy="364800"/>
          </a:xfrm>
          <a:prstGeom prst="roundRect">
            <a:avLst>
              <a:gd name="adj" fmla="val 0"/>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rgbClr val="FF0000"/>
                </a:solidFill>
                <a:latin typeface="Roboto"/>
                <a:ea typeface="Roboto"/>
                <a:cs typeface="Roboto"/>
                <a:sym typeface="Roboto"/>
              </a:rPr>
              <a:t>IDS</a:t>
            </a:r>
            <a:endParaRPr sz="2400">
              <a:solidFill>
                <a:srgbClr val="FF0000"/>
              </a:solidFill>
            </a:endParaRPr>
          </a:p>
        </p:txBody>
      </p:sp>
      <p:pic>
        <p:nvPicPr>
          <p:cNvPr id="3114" name="Google Shape;3114;p163"/>
          <p:cNvPicPr preferRelativeResize="0"/>
          <p:nvPr/>
        </p:nvPicPr>
        <p:blipFill>
          <a:blip r:embed="rId4">
            <a:alphaModFix/>
          </a:blip>
          <a:stretch>
            <a:fillRect/>
          </a:stretch>
        </p:blipFill>
        <p:spPr>
          <a:xfrm>
            <a:off x="4822100" y="3307800"/>
            <a:ext cx="1485275" cy="931175"/>
          </a:xfrm>
          <a:prstGeom prst="rect">
            <a:avLst/>
          </a:prstGeom>
          <a:noFill/>
          <a:ln>
            <a:noFill/>
          </a:ln>
        </p:spPr>
      </p:pic>
      <p:grpSp>
        <p:nvGrpSpPr>
          <p:cNvPr id="3115" name="Google Shape;3115;p163"/>
          <p:cNvGrpSpPr/>
          <p:nvPr/>
        </p:nvGrpSpPr>
        <p:grpSpPr>
          <a:xfrm>
            <a:off x="1573323" y="2969100"/>
            <a:ext cx="1771099" cy="1803225"/>
            <a:chOff x="1955673" y="1767475"/>
            <a:chExt cx="1771099" cy="1803225"/>
          </a:xfrm>
        </p:grpSpPr>
        <p:pic>
          <p:nvPicPr>
            <p:cNvPr id="3116" name="Google Shape;3116;p163"/>
            <p:cNvPicPr preferRelativeResize="0"/>
            <p:nvPr/>
          </p:nvPicPr>
          <p:blipFill rotWithShape="1">
            <a:blip r:embed="rId5">
              <a:alphaModFix/>
            </a:blip>
            <a:srcRect l="-17658" t="-1642" r="-17658" b="-1631"/>
            <a:stretch/>
          </p:blipFill>
          <p:spPr>
            <a:xfrm>
              <a:off x="1955673" y="1767475"/>
              <a:ext cx="1771099" cy="1803225"/>
            </a:xfrm>
            <a:prstGeom prst="rect">
              <a:avLst/>
            </a:prstGeom>
            <a:noFill/>
            <a:ln>
              <a:noFill/>
            </a:ln>
          </p:spPr>
        </p:pic>
        <p:sp>
          <p:nvSpPr>
            <p:cNvPr id="3117" name="Google Shape;3117;p163"/>
            <p:cNvSpPr txBox="1"/>
            <p:nvPr/>
          </p:nvSpPr>
          <p:spPr>
            <a:xfrm>
              <a:off x="2455425" y="1834150"/>
              <a:ext cx="771600" cy="238200"/>
            </a:xfrm>
            <a:prstGeom prst="rect">
              <a:avLst/>
            </a:prstGeom>
            <a:noFill/>
            <a:ln>
              <a:noFill/>
            </a:ln>
          </p:spPr>
          <p:txBody>
            <a:bodyPr spcFirstLastPara="1" wrap="square" lIns="91425" tIns="0" rIns="91425" bIns="0" anchor="t" anchorCtr="0">
              <a:noAutofit/>
            </a:bodyPr>
            <a:lstStyle/>
            <a:p>
              <a:pPr marL="0" lvl="0" indent="0" algn="ctr" rtl="0">
                <a:spcBef>
                  <a:spcPts val="0"/>
                </a:spcBef>
                <a:spcAft>
                  <a:spcPts val="0"/>
                </a:spcAft>
                <a:buNone/>
              </a:pPr>
              <a:r>
                <a:rPr lang="en" b="1">
                  <a:latin typeface="Roboto"/>
                  <a:ea typeface="Roboto"/>
                  <a:cs typeface="Roboto"/>
                  <a:sym typeface="Roboto"/>
                </a:rPr>
                <a:t>LAN</a:t>
              </a:r>
              <a:endParaRPr b="1">
                <a:latin typeface="Roboto"/>
                <a:ea typeface="Roboto"/>
                <a:cs typeface="Roboto"/>
                <a:sym typeface="Roboto"/>
              </a:endParaRPr>
            </a:p>
          </p:txBody>
        </p:sp>
      </p:grpSp>
      <p:grpSp>
        <p:nvGrpSpPr>
          <p:cNvPr id="3118" name="Google Shape;3118;p163"/>
          <p:cNvGrpSpPr/>
          <p:nvPr/>
        </p:nvGrpSpPr>
        <p:grpSpPr>
          <a:xfrm>
            <a:off x="237475" y="3066500"/>
            <a:ext cx="1163350" cy="734600"/>
            <a:chOff x="466075" y="1864875"/>
            <a:chExt cx="1163350" cy="734600"/>
          </a:xfrm>
        </p:grpSpPr>
        <p:pic>
          <p:nvPicPr>
            <p:cNvPr id="3119" name="Google Shape;3119;p163"/>
            <p:cNvPicPr preferRelativeResize="0"/>
            <p:nvPr/>
          </p:nvPicPr>
          <p:blipFill>
            <a:blip r:embed="rId6">
              <a:alphaModFix/>
            </a:blip>
            <a:stretch>
              <a:fillRect/>
            </a:stretch>
          </p:blipFill>
          <p:spPr>
            <a:xfrm>
              <a:off x="466075" y="1864875"/>
              <a:ext cx="1163350" cy="734600"/>
            </a:xfrm>
            <a:prstGeom prst="rect">
              <a:avLst/>
            </a:prstGeom>
            <a:noFill/>
            <a:ln>
              <a:noFill/>
            </a:ln>
          </p:spPr>
        </p:pic>
        <p:sp>
          <p:nvSpPr>
            <p:cNvPr id="3120" name="Google Shape;3120;p163"/>
            <p:cNvSpPr/>
            <p:nvPr/>
          </p:nvSpPr>
          <p:spPr>
            <a:xfrm>
              <a:off x="637500" y="2008300"/>
              <a:ext cx="820500" cy="314400"/>
            </a:xfrm>
            <a:prstGeom prst="roundRect">
              <a:avLst>
                <a:gd name="adj" fmla="val 16667"/>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rgbClr val="FFFFFF"/>
                  </a:solidFill>
                  <a:latin typeface="Roboto"/>
                  <a:ea typeface="Roboto"/>
                  <a:cs typeface="Roboto"/>
                  <a:sym typeface="Roboto"/>
                </a:rPr>
                <a:t>Host 1</a:t>
              </a:r>
              <a:endParaRPr sz="1200">
                <a:solidFill>
                  <a:srgbClr val="FFFFFF"/>
                </a:solidFill>
              </a:endParaRPr>
            </a:p>
          </p:txBody>
        </p:sp>
      </p:grpSp>
      <p:grpSp>
        <p:nvGrpSpPr>
          <p:cNvPr id="3121" name="Google Shape;3121;p163"/>
          <p:cNvGrpSpPr/>
          <p:nvPr/>
        </p:nvGrpSpPr>
        <p:grpSpPr>
          <a:xfrm>
            <a:off x="237475" y="3980900"/>
            <a:ext cx="1163350" cy="734600"/>
            <a:chOff x="466075" y="1864875"/>
            <a:chExt cx="1163350" cy="734600"/>
          </a:xfrm>
        </p:grpSpPr>
        <p:pic>
          <p:nvPicPr>
            <p:cNvPr id="3122" name="Google Shape;3122;p163"/>
            <p:cNvPicPr preferRelativeResize="0"/>
            <p:nvPr/>
          </p:nvPicPr>
          <p:blipFill>
            <a:blip r:embed="rId6">
              <a:alphaModFix/>
            </a:blip>
            <a:stretch>
              <a:fillRect/>
            </a:stretch>
          </p:blipFill>
          <p:spPr>
            <a:xfrm>
              <a:off x="466075" y="1864875"/>
              <a:ext cx="1163350" cy="734600"/>
            </a:xfrm>
            <a:prstGeom prst="rect">
              <a:avLst/>
            </a:prstGeom>
            <a:noFill/>
            <a:ln>
              <a:noFill/>
            </a:ln>
          </p:spPr>
        </p:pic>
        <p:sp>
          <p:nvSpPr>
            <p:cNvPr id="3123" name="Google Shape;3123;p163"/>
            <p:cNvSpPr/>
            <p:nvPr/>
          </p:nvSpPr>
          <p:spPr>
            <a:xfrm>
              <a:off x="637500" y="2008300"/>
              <a:ext cx="820500" cy="314400"/>
            </a:xfrm>
            <a:prstGeom prst="roundRect">
              <a:avLst>
                <a:gd name="adj" fmla="val 16667"/>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rgbClr val="FFFFFF"/>
                  </a:solidFill>
                  <a:latin typeface="Roboto"/>
                  <a:ea typeface="Roboto"/>
                  <a:cs typeface="Roboto"/>
                  <a:sym typeface="Roboto"/>
                </a:rPr>
                <a:t>Host 2</a:t>
              </a:r>
              <a:endParaRPr sz="1200">
                <a:solidFill>
                  <a:srgbClr val="FFFFFF"/>
                </a:solidFill>
              </a:endParaRPr>
            </a:p>
          </p:txBody>
        </p:sp>
      </p:grpSp>
      <p:pic>
        <p:nvPicPr>
          <p:cNvPr id="3124" name="Google Shape;3124;p163"/>
          <p:cNvPicPr preferRelativeResize="0"/>
          <p:nvPr/>
        </p:nvPicPr>
        <p:blipFill>
          <a:blip r:embed="rId7">
            <a:alphaModFix/>
          </a:blip>
          <a:stretch>
            <a:fillRect/>
          </a:stretch>
        </p:blipFill>
        <p:spPr>
          <a:xfrm>
            <a:off x="3596950" y="2265075"/>
            <a:ext cx="826350" cy="375600"/>
          </a:xfrm>
          <a:prstGeom prst="rect">
            <a:avLst/>
          </a:prstGeom>
          <a:noFill/>
          <a:ln>
            <a:noFill/>
          </a:ln>
        </p:spPr>
      </p:pic>
      <p:sp>
        <p:nvSpPr>
          <p:cNvPr id="3125" name="Google Shape;3125;p163"/>
          <p:cNvSpPr/>
          <p:nvPr/>
        </p:nvSpPr>
        <p:spPr>
          <a:xfrm>
            <a:off x="3538525" y="4182838"/>
            <a:ext cx="943200" cy="314400"/>
          </a:xfrm>
          <a:prstGeom prst="roundRect">
            <a:avLst>
              <a:gd name="adj" fmla="val 16667"/>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rgbClr val="FFFFFF"/>
                </a:solidFill>
                <a:latin typeface="Roboto"/>
                <a:ea typeface="Roboto"/>
                <a:cs typeface="Roboto"/>
                <a:sym typeface="Roboto"/>
              </a:rPr>
              <a:t>Switch</a:t>
            </a:r>
            <a:endParaRPr sz="1200">
              <a:solidFill>
                <a:srgbClr val="FFFFFF"/>
              </a:solidFill>
            </a:endParaRPr>
          </a:p>
        </p:txBody>
      </p:sp>
      <p:grpSp>
        <p:nvGrpSpPr>
          <p:cNvPr id="3126" name="Google Shape;3126;p163"/>
          <p:cNvGrpSpPr/>
          <p:nvPr/>
        </p:nvGrpSpPr>
        <p:grpSpPr>
          <a:xfrm>
            <a:off x="3614725" y="3344806"/>
            <a:ext cx="790800" cy="790800"/>
            <a:chOff x="-1064775" y="2456350"/>
            <a:chExt cx="790800" cy="790800"/>
          </a:xfrm>
        </p:grpSpPr>
        <p:sp>
          <p:nvSpPr>
            <p:cNvPr id="3127" name="Google Shape;3127;p163"/>
            <p:cNvSpPr/>
            <p:nvPr/>
          </p:nvSpPr>
          <p:spPr>
            <a:xfrm>
              <a:off x="-1064775" y="2456350"/>
              <a:ext cx="790800" cy="790800"/>
            </a:xfrm>
            <a:prstGeom prst="rect">
              <a:avLst/>
            </a:prstGeom>
            <a:solidFill>
              <a:srgbClr val="59CA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28" name="Google Shape;3128;p163"/>
            <p:cNvGrpSpPr/>
            <p:nvPr/>
          </p:nvGrpSpPr>
          <p:grpSpPr>
            <a:xfrm>
              <a:off x="-974175" y="2501688"/>
              <a:ext cx="609600" cy="700125"/>
              <a:chOff x="-970275" y="2468013"/>
              <a:chExt cx="609600" cy="700125"/>
            </a:xfrm>
          </p:grpSpPr>
          <p:sp>
            <p:nvSpPr>
              <p:cNvPr id="3129" name="Google Shape;3129;p163"/>
              <p:cNvSpPr/>
              <p:nvPr/>
            </p:nvSpPr>
            <p:spPr>
              <a:xfrm>
                <a:off x="-665475" y="2468013"/>
                <a:ext cx="304800" cy="226800"/>
              </a:xfrm>
              <a:prstGeom prst="rightArrow">
                <a:avLst>
                  <a:gd name="adj1" fmla="val 50000"/>
                  <a:gd name="adj2"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163"/>
              <p:cNvSpPr/>
              <p:nvPr/>
            </p:nvSpPr>
            <p:spPr>
              <a:xfrm rot="10800000">
                <a:off x="-970275" y="2625788"/>
                <a:ext cx="304800" cy="226800"/>
              </a:xfrm>
              <a:prstGeom prst="rightArrow">
                <a:avLst>
                  <a:gd name="adj1" fmla="val 50000"/>
                  <a:gd name="adj2"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163"/>
              <p:cNvSpPr/>
              <p:nvPr/>
            </p:nvSpPr>
            <p:spPr>
              <a:xfrm>
                <a:off x="-665475" y="2783563"/>
                <a:ext cx="304800" cy="226800"/>
              </a:xfrm>
              <a:prstGeom prst="rightArrow">
                <a:avLst>
                  <a:gd name="adj1" fmla="val 50000"/>
                  <a:gd name="adj2"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163"/>
              <p:cNvSpPr/>
              <p:nvPr/>
            </p:nvSpPr>
            <p:spPr>
              <a:xfrm rot="10800000">
                <a:off x="-970275" y="2941338"/>
                <a:ext cx="304800" cy="226800"/>
              </a:xfrm>
              <a:prstGeom prst="rightArrow">
                <a:avLst>
                  <a:gd name="adj1" fmla="val 50000"/>
                  <a:gd name="adj2"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133" name="Google Shape;3133;p163"/>
          <p:cNvGrpSpPr/>
          <p:nvPr/>
        </p:nvGrpSpPr>
        <p:grpSpPr>
          <a:xfrm>
            <a:off x="6565900" y="3324106"/>
            <a:ext cx="832200" cy="832200"/>
            <a:chOff x="7254775" y="3316450"/>
            <a:chExt cx="832200" cy="832200"/>
          </a:xfrm>
        </p:grpSpPr>
        <p:sp>
          <p:nvSpPr>
            <p:cNvPr id="3134" name="Google Shape;3134;p163"/>
            <p:cNvSpPr/>
            <p:nvPr/>
          </p:nvSpPr>
          <p:spPr>
            <a:xfrm>
              <a:off x="7254775" y="3316450"/>
              <a:ext cx="832200" cy="832200"/>
            </a:xfrm>
            <a:prstGeom prst="ellipse">
              <a:avLst/>
            </a:prstGeom>
            <a:solidFill>
              <a:srgbClr val="59CA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35" name="Google Shape;3135;p163"/>
            <p:cNvGrpSpPr/>
            <p:nvPr/>
          </p:nvGrpSpPr>
          <p:grpSpPr>
            <a:xfrm>
              <a:off x="7321288" y="3386613"/>
              <a:ext cx="699175" cy="691875"/>
              <a:chOff x="7326398" y="3366876"/>
              <a:chExt cx="699175" cy="691875"/>
            </a:xfrm>
          </p:grpSpPr>
          <p:sp>
            <p:nvSpPr>
              <p:cNvPr id="3136" name="Google Shape;3136;p163"/>
              <p:cNvSpPr/>
              <p:nvPr/>
            </p:nvSpPr>
            <p:spPr>
              <a:xfrm rot="-2700000" flipH="1">
                <a:off x="7362037" y="3757310"/>
                <a:ext cx="304622" cy="226981"/>
              </a:xfrm>
              <a:prstGeom prst="rightArrow">
                <a:avLst>
                  <a:gd name="adj1" fmla="val 50000"/>
                  <a:gd name="adj2"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163"/>
              <p:cNvSpPr/>
              <p:nvPr/>
            </p:nvSpPr>
            <p:spPr>
              <a:xfrm rot="2700000">
                <a:off x="7685312" y="3757310"/>
                <a:ext cx="304622" cy="226981"/>
              </a:xfrm>
              <a:prstGeom prst="rightArrow">
                <a:avLst>
                  <a:gd name="adj1" fmla="val 50000"/>
                  <a:gd name="adj2"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163"/>
              <p:cNvSpPr/>
              <p:nvPr/>
            </p:nvSpPr>
            <p:spPr>
              <a:xfrm rot="-8100000">
                <a:off x="7362037" y="3441335"/>
                <a:ext cx="304622" cy="226981"/>
              </a:xfrm>
              <a:prstGeom prst="rightArrow">
                <a:avLst>
                  <a:gd name="adj1" fmla="val 50000"/>
                  <a:gd name="adj2"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163"/>
              <p:cNvSpPr/>
              <p:nvPr/>
            </p:nvSpPr>
            <p:spPr>
              <a:xfrm rot="8100000" flipH="1">
                <a:off x="7685312" y="3441335"/>
                <a:ext cx="304622" cy="226981"/>
              </a:xfrm>
              <a:prstGeom prst="rightArrow">
                <a:avLst>
                  <a:gd name="adj1" fmla="val 50000"/>
                  <a:gd name="adj2"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140" name="Google Shape;3140;p163"/>
          <p:cNvSpPr/>
          <p:nvPr/>
        </p:nvSpPr>
        <p:spPr>
          <a:xfrm>
            <a:off x="6510400" y="4182838"/>
            <a:ext cx="943200" cy="314400"/>
          </a:xfrm>
          <a:prstGeom prst="roundRect">
            <a:avLst>
              <a:gd name="adj" fmla="val 16667"/>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rgbClr val="FFFFFF"/>
                </a:solidFill>
                <a:latin typeface="Roboto"/>
                <a:ea typeface="Roboto"/>
                <a:cs typeface="Roboto"/>
                <a:sym typeface="Roboto"/>
              </a:rPr>
              <a:t>Router</a:t>
            </a:r>
            <a:endParaRPr sz="1200">
              <a:solidFill>
                <a:srgbClr val="FFFFFF"/>
              </a:solidFill>
            </a:endParaRPr>
          </a:p>
        </p:txBody>
      </p:sp>
      <p:grpSp>
        <p:nvGrpSpPr>
          <p:cNvPr id="3141" name="Google Shape;3141;p163"/>
          <p:cNvGrpSpPr/>
          <p:nvPr/>
        </p:nvGrpSpPr>
        <p:grpSpPr>
          <a:xfrm>
            <a:off x="7785051" y="3400490"/>
            <a:ext cx="1087591" cy="679417"/>
            <a:chOff x="6823875" y="3703200"/>
            <a:chExt cx="1372700" cy="857525"/>
          </a:xfrm>
        </p:grpSpPr>
        <p:pic>
          <p:nvPicPr>
            <p:cNvPr id="3142" name="Google Shape;3142;p163"/>
            <p:cNvPicPr preferRelativeResize="0"/>
            <p:nvPr/>
          </p:nvPicPr>
          <p:blipFill>
            <a:blip r:embed="rId8">
              <a:alphaModFix/>
            </a:blip>
            <a:stretch>
              <a:fillRect/>
            </a:stretch>
          </p:blipFill>
          <p:spPr>
            <a:xfrm>
              <a:off x="6823875" y="3703200"/>
              <a:ext cx="1372700" cy="857525"/>
            </a:xfrm>
            <a:prstGeom prst="rect">
              <a:avLst/>
            </a:prstGeom>
            <a:noFill/>
            <a:ln>
              <a:noFill/>
            </a:ln>
          </p:spPr>
        </p:pic>
        <p:sp>
          <p:nvSpPr>
            <p:cNvPr id="3143" name="Google Shape;3143;p163"/>
            <p:cNvSpPr txBox="1"/>
            <p:nvPr/>
          </p:nvSpPr>
          <p:spPr>
            <a:xfrm>
              <a:off x="7051912" y="3898719"/>
              <a:ext cx="943200" cy="2328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300">
                  <a:latin typeface="Roboto Medium"/>
                  <a:ea typeface="Roboto Medium"/>
                  <a:cs typeface="Roboto Medium"/>
                  <a:sym typeface="Roboto Medium"/>
                </a:rPr>
                <a:t>Internet</a:t>
              </a:r>
              <a:endParaRPr sz="1300">
                <a:latin typeface="Roboto Medium"/>
                <a:ea typeface="Roboto Medium"/>
                <a:cs typeface="Roboto Medium"/>
                <a:sym typeface="Roboto Medium"/>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4CCCC"/>
        </a:solidFill>
        <a:effectLst/>
      </p:bgPr>
    </p:bg>
    <p:spTree>
      <p:nvGrpSpPr>
        <p:cNvPr id="1" name="Shape 3147"/>
        <p:cNvGrpSpPr/>
        <p:nvPr/>
      </p:nvGrpSpPr>
      <p:grpSpPr>
        <a:xfrm>
          <a:off x="0" y="0"/>
          <a:ext cx="0" cy="0"/>
          <a:chOff x="0" y="0"/>
          <a:chExt cx="0" cy="0"/>
        </a:xfrm>
      </p:grpSpPr>
      <p:sp>
        <p:nvSpPr>
          <p:cNvPr id="3148" name="Google Shape;3148;p164"/>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IDS Recap</a:t>
            </a:r>
            <a:endParaRPr>
              <a:solidFill>
                <a:schemeClr val="dk1"/>
              </a:solidFill>
            </a:endParaRPr>
          </a:p>
          <a:p>
            <a:pPr marL="0" lvl="0" indent="0" algn="l" rtl="0">
              <a:spcBef>
                <a:spcPts val="0"/>
              </a:spcBef>
              <a:spcAft>
                <a:spcPts val="0"/>
              </a:spcAft>
              <a:buNone/>
            </a:pPr>
            <a:endParaRPr/>
          </a:p>
        </p:txBody>
      </p:sp>
      <p:sp>
        <p:nvSpPr>
          <p:cNvPr id="3149" name="Google Shape;3149;p164"/>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lnSpc>
                <a:spcPct val="115000"/>
              </a:lnSpc>
              <a:spcBef>
                <a:spcPts val="0"/>
              </a:spcBef>
              <a:spcAft>
                <a:spcPts val="0"/>
              </a:spcAft>
              <a:buNone/>
            </a:pPr>
            <a:r>
              <a:rPr lang="en">
                <a:solidFill>
                  <a:schemeClr val="dk1"/>
                </a:solidFill>
              </a:rPr>
              <a:t>There are many varieties of intrusion detection systems, but today’s class </a:t>
            </a:r>
            <a:br>
              <a:rPr lang="en">
                <a:solidFill>
                  <a:schemeClr val="dk1"/>
                </a:solidFill>
              </a:rPr>
            </a:br>
            <a:r>
              <a:rPr lang="en">
                <a:solidFill>
                  <a:schemeClr val="dk1"/>
                </a:solidFill>
              </a:rPr>
              <a:t>will focus on </a:t>
            </a:r>
            <a:r>
              <a:rPr lang="en" b="1">
                <a:solidFill>
                  <a:schemeClr val="dk1"/>
                </a:solidFill>
              </a:rPr>
              <a:t>Snort</a:t>
            </a:r>
            <a:r>
              <a:rPr lang="en">
                <a:solidFill>
                  <a:schemeClr val="dk1"/>
                </a:solidFill>
              </a:rPr>
              <a:t>, the world’s most popular open-source solution.</a:t>
            </a:r>
            <a:endParaRPr/>
          </a:p>
        </p:txBody>
      </p:sp>
      <p:sp>
        <p:nvSpPr>
          <p:cNvPr id="3150" name="Google Shape;3150;p164"/>
          <p:cNvSpPr txBox="1">
            <a:spLocks noGrp="1"/>
          </p:cNvSpPr>
          <p:nvPr>
            <p:ph type="body" idx="3"/>
          </p:nvPr>
        </p:nvSpPr>
        <p:spPr>
          <a:xfrm>
            <a:off x="175" y="1680125"/>
            <a:ext cx="3402900" cy="1828200"/>
          </a:xfrm>
          <a:prstGeom prst="rect">
            <a:avLst/>
          </a:prstGeom>
        </p:spPr>
        <p:txBody>
          <a:bodyPr spcFirstLastPara="1" wrap="square" lIns="457200" tIns="0" rIns="457200" bIns="914400" anchor="t" anchorCtr="0">
            <a:noAutofit/>
          </a:bodyPr>
          <a:lstStyle/>
          <a:p>
            <a:pPr marL="457200" lvl="0" indent="-317500" algn="l" rtl="0">
              <a:lnSpc>
                <a:spcPct val="115000"/>
              </a:lnSpc>
              <a:spcBef>
                <a:spcPts val="0"/>
              </a:spcBef>
              <a:spcAft>
                <a:spcPts val="0"/>
              </a:spcAft>
              <a:buClr>
                <a:schemeClr val="dk1"/>
              </a:buClr>
              <a:buSzPts val="1400"/>
              <a:buFont typeface="Roboto"/>
              <a:buChar char="●"/>
            </a:pPr>
            <a:r>
              <a:rPr lang="en" b="1">
                <a:solidFill>
                  <a:schemeClr val="dk1"/>
                </a:solidFill>
              </a:rPr>
              <a:t>Network security monitoring (NSM)</a:t>
            </a:r>
            <a:r>
              <a:rPr lang="en">
                <a:solidFill>
                  <a:schemeClr val="dk1"/>
                </a:solidFill>
              </a:rPr>
              <a:t> is the process of identifying weaknesses in a network’s defense.</a:t>
            </a:r>
            <a:endParaRPr>
              <a:solidFill>
                <a:schemeClr val="dk1"/>
              </a:solidFill>
            </a:endParaRPr>
          </a:p>
          <a:p>
            <a:pPr marL="457200" lvl="0" indent="-317500" algn="l" rtl="0">
              <a:lnSpc>
                <a:spcPct val="115000"/>
              </a:lnSpc>
              <a:spcBef>
                <a:spcPts val="1000"/>
              </a:spcBef>
              <a:spcAft>
                <a:spcPts val="0"/>
              </a:spcAft>
              <a:buClr>
                <a:schemeClr val="dk1"/>
              </a:buClr>
              <a:buSzPts val="1400"/>
              <a:buFont typeface="Roboto"/>
              <a:buChar char="●"/>
            </a:pPr>
            <a:r>
              <a:rPr lang="en">
                <a:solidFill>
                  <a:schemeClr val="dk1"/>
                </a:solidFill>
              </a:rPr>
              <a:t>It also provides organizations with situational awareness of their network.</a:t>
            </a:r>
            <a:endParaRPr>
              <a:solidFill>
                <a:schemeClr val="dk1"/>
              </a:solidFill>
            </a:endParaRPr>
          </a:p>
          <a:p>
            <a:pPr marL="0" lvl="0" indent="0" algn="l" rtl="0">
              <a:spcBef>
                <a:spcPts val="800"/>
              </a:spcBef>
              <a:spcAft>
                <a:spcPts val="800"/>
              </a:spcAft>
              <a:buNone/>
            </a:pPr>
            <a:endParaRPr b="1"/>
          </a:p>
        </p:txBody>
      </p:sp>
      <p:pic>
        <p:nvPicPr>
          <p:cNvPr id="3151" name="Google Shape;3151;p164"/>
          <p:cNvPicPr preferRelativeResize="0"/>
          <p:nvPr/>
        </p:nvPicPr>
        <p:blipFill>
          <a:blip r:embed="rId3">
            <a:alphaModFix/>
          </a:blip>
          <a:stretch>
            <a:fillRect/>
          </a:stretch>
        </p:blipFill>
        <p:spPr>
          <a:xfrm>
            <a:off x="3195875" y="1561550"/>
            <a:ext cx="5715000" cy="3114675"/>
          </a:xfrm>
          <a:prstGeom prst="rect">
            <a:avLst/>
          </a:prstGeom>
          <a:noFill/>
          <a:ln>
            <a:noFill/>
          </a:ln>
        </p:spPr>
      </p:pic>
      <p:sp>
        <p:nvSpPr>
          <p:cNvPr id="3152" name="Google Shape;3152;p164"/>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7</a:t>
            </a:fld>
            <a:endParaRPr sz="6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156"/>
        <p:cNvGrpSpPr/>
        <p:nvPr/>
      </p:nvGrpSpPr>
      <p:grpSpPr>
        <a:xfrm>
          <a:off x="0" y="0"/>
          <a:ext cx="0" cy="0"/>
          <a:chOff x="0" y="0"/>
          <a:chExt cx="0" cy="0"/>
        </a:xfrm>
      </p:grpSpPr>
      <p:sp>
        <p:nvSpPr>
          <p:cNvPr id="3157" name="Google Shape;3157;p165"/>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Alert: C2 Beacon</a:t>
            </a:r>
            <a:endParaRPr/>
          </a:p>
        </p:txBody>
      </p:sp>
      <p:sp>
        <p:nvSpPr>
          <p:cNvPr id="3158" name="Google Shape;3158;p165"/>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8</a:t>
            </a:fld>
            <a:endParaRPr sz="60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162"/>
        <p:cNvGrpSpPr/>
        <p:nvPr/>
      </p:nvGrpSpPr>
      <p:grpSpPr>
        <a:xfrm>
          <a:off x="0" y="0"/>
          <a:ext cx="0" cy="0"/>
          <a:chOff x="0" y="0"/>
          <a:chExt cx="0" cy="0"/>
        </a:xfrm>
      </p:grpSpPr>
      <p:sp>
        <p:nvSpPr>
          <p:cNvPr id="3163" name="Google Shape;3163;p166"/>
          <p:cNvSpPr/>
          <p:nvPr/>
        </p:nvSpPr>
        <p:spPr>
          <a:xfrm>
            <a:off x="4027450" y="0"/>
            <a:ext cx="51165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166"/>
          <p:cNvSpPr/>
          <p:nvPr/>
        </p:nvSpPr>
        <p:spPr>
          <a:xfrm>
            <a:off x="0" y="0"/>
            <a:ext cx="4290000" cy="5153100"/>
          </a:xfrm>
          <a:prstGeom prst="rect">
            <a:avLst/>
          </a:prstGeom>
          <a:solidFill>
            <a:srgbClr val="1B8D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166"/>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solidFill>
                  <a:srgbClr val="FFFFFF"/>
                </a:solidFill>
              </a:rPr>
              <a:t>9</a:t>
            </a:fld>
            <a:endParaRPr sz="600">
              <a:solidFill>
                <a:srgbClr val="FFFFFF"/>
              </a:solidFill>
            </a:endParaRPr>
          </a:p>
        </p:txBody>
      </p:sp>
      <p:sp>
        <p:nvSpPr>
          <p:cNvPr id="3166" name="Google Shape;3166;p166"/>
          <p:cNvSpPr txBox="1">
            <a:spLocks noGrp="1"/>
          </p:cNvSpPr>
          <p:nvPr>
            <p:ph type="subTitle" idx="1"/>
          </p:nvPr>
        </p:nvSpPr>
        <p:spPr>
          <a:xfrm>
            <a:off x="626800" y="1064350"/>
            <a:ext cx="3107100" cy="2777400"/>
          </a:xfrm>
          <a:prstGeom prst="rect">
            <a:avLst/>
          </a:prstGeom>
        </p:spPr>
        <p:txBody>
          <a:bodyPr spcFirstLastPara="1" wrap="square" lIns="0" tIns="91425" rIns="0"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2400">
                <a:solidFill>
                  <a:srgbClr val="FFFFFF"/>
                </a:solidFill>
                <a:latin typeface="Roboto Light"/>
                <a:ea typeface="Roboto Light"/>
                <a:cs typeface="Roboto Light"/>
                <a:sym typeface="Roboto Light"/>
              </a:rPr>
              <a:t>In the next activity, we will apply our knowledge of NSM to an attack that targets a </a:t>
            </a:r>
            <a:r>
              <a:rPr lang="en" sz="2400">
                <a:solidFill>
                  <a:srgbClr val="F1C232"/>
                </a:solidFill>
              </a:rPr>
              <a:t>Command and Control (C2)</a:t>
            </a:r>
            <a:r>
              <a:rPr lang="en" sz="2400">
                <a:solidFill>
                  <a:srgbClr val="FFFFFF"/>
                </a:solidFill>
                <a:latin typeface="Roboto Light"/>
                <a:ea typeface="Roboto Light"/>
                <a:cs typeface="Roboto Light"/>
                <a:sym typeface="Roboto Light"/>
              </a:rPr>
              <a:t> server.</a:t>
            </a:r>
            <a:endParaRPr sz="2400">
              <a:solidFill>
                <a:srgbClr val="FFFFFF"/>
              </a:solidFill>
              <a:latin typeface="Roboto Light"/>
              <a:ea typeface="Roboto Light"/>
              <a:cs typeface="Roboto Light"/>
              <a:sym typeface="Roboto Light"/>
            </a:endParaRPr>
          </a:p>
          <a:p>
            <a:pPr marL="0" lvl="0" indent="0" algn="l" rtl="0">
              <a:lnSpc>
                <a:spcPct val="115000"/>
              </a:lnSpc>
              <a:spcBef>
                <a:spcPts val="0"/>
              </a:spcBef>
              <a:spcAft>
                <a:spcPts val="0"/>
              </a:spcAft>
              <a:buClr>
                <a:schemeClr val="dk1"/>
              </a:buClr>
              <a:buSzPts val="1100"/>
              <a:buFont typeface="Arial"/>
              <a:buNone/>
            </a:pPr>
            <a:endParaRPr sz="2400">
              <a:solidFill>
                <a:srgbClr val="FFFFFF"/>
              </a:solidFill>
              <a:latin typeface="Roboto Light"/>
              <a:ea typeface="Roboto Light"/>
              <a:cs typeface="Roboto Light"/>
              <a:sym typeface="Roboto Light"/>
            </a:endParaRPr>
          </a:p>
          <a:p>
            <a:pPr marL="0" lvl="0" indent="0" algn="l" rtl="0">
              <a:lnSpc>
                <a:spcPct val="115000"/>
              </a:lnSpc>
              <a:spcBef>
                <a:spcPts val="0"/>
              </a:spcBef>
              <a:spcAft>
                <a:spcPts val="0"/>
              </a:spcAft>
              <a:buNone/>
            </a:pPr>
            <a:endParaRPr sz="2400">
              <a:solidFill>
                <a:srgbClr val="FFFFFF"/>
              </a:solidFill>
              <a:latin typeface="Roboto Light"/>
              <a:ea typeface="Roboto Light"/>
              <a:cs typeface="Roboto Light"/>
              <a:sym typeface="Roboto Light"/>
            </a:endParaRPr>
          </a:p>
          <a:p>
            <a:pPr marL="0" lvl="0" indent="0" algn="l" rtl="0">
              <a:lnSpc>
                <a:spcPct val="115000"/>
              </a:lnSpc>
              <a:spcBef>
                <a:spcPts val="0"/>
              </a:spcBef>
              <a:spcAft>
                <a:spcPts val="0"/>
              </a:spcAft>
              <a:buClr>
                <a:schemeClr val="dk1"/>
              </a:buClr>
              <a:buSzPts val="1100"/>
              <a:buFont typeface="Arial"/>
              <a:buNone/>
            </a:pPr>
            <a:endParaRPr sz="2400">
              <a:solidFill>
                <a:srgbClr val="FFFFFF"/>
              </a:solidFill>
              <a:latin typeface="Roboto Light"/>
              <a:ea typeface="Roboto Light"/>
              <a:cs typeface="Roboto Light"/>
              <a:sym typeface="Roboto Light"/>
            </a:endParaRPr>
          </a:p>
          <a:p>
            <a:pPr marL="0" lvl="0" indent="0" algn="l" rtl="0">
              <a:lnSpc>
                <a:spcPct val="115000"/>
              </a:lnSpc>
              <a:spcBef>
                <a:spcPts val="0"/>
              </a:spcBef>
              <a:spcAft>
                <a:spcPts val="0"/>
              </a:spcAft>
              <a:buNone/>
            </a:pPr>
            <a:endParaRPr sz="2400">
              <a:solidFill>
                <a:srgbClr val="FFFFFF"/>
              </a:solidFill>
              <a:latin typeface="Roboto Light"/>
              <a:ea typeface="Roboto Light"/>
              <a:cs typeface="Roboto Light"/>
              <a:sym typeface="Roboto Light"/>
            </a:endParaRPr>
          </a:p>
        </p:txBody>
      </p:sp>
      <p:sp>
        <p:nvSpPr>
          <p:cNvPr id="3167" name="Google Shape;3167;p166"/>
          <p:cNvSpPr txBox="1"/>
          <p:nvPr/>
        </p:nvSpPr>
        <p:spPr>
          <a:xfrm>
            <a:off x="4968475" y="518200"/>
            <a:ext cx="3639300" cy="386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5000">
                <a:solidFill>
                  <a:srgbClr val="27A6DA"/>
                </a:solidFill>
                <a:latin typeface="Inconsolata"/>
                <a:ea typeface="Inconsolata"/>
                <a:cs typeface="Inconsolata"/>
                <a:sym typeface="Inconsolata"/>
              </a:rPr>
              <a:t>C2</a:t>
            </a:r>
            <a:endParaRPr sz="25000">
              <a:solidFill>
                <a:srgbClr val="27A6DA"/>
              </a:solidFill>
              <a:latin typeface="Inconsolata"/>
              <a:ea typeface="Inconsolata"/>
              <a:cs typeface="Inconsolata"/>
              <a:sym typeface="Inconsolata"/>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1576</Words>
  <Application>Microsoft Office PowerPoint</Application>
  <PresentationFormat>On-screen Show (16:9)</PresentationFormat>
  <Paragraphs>203</Paragraphs>
  <Slides>39</Slides>
  <Notes>39</Notes>
  <HiddenSlides>0</HiddenSlides>
  <MMClips>0</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39</vt:i4>
      </vt:variant>
    </vt:vector>
  </HeadingPairs>
  <TitlesOfParts>
    <vt:vector size="49" baseType="lpstr">
      <vt:lpstr>Arial</vt:lpstr>
      <vt:lpstr>Oswald</vt:lpstr>
      <vt:lpstr>Roboto Medium</vt:lpstr>
      <vt:lpstr>Roboto Light</vt:lpstr>
      <vt:lpstr>Roboto Thin</vt:lpstr>
      <vt:lpstr>Inconsolata</vt:lpstr>
      <vt:lpstr>Roboto</vt:lpstr>
      <vt:lpstr>Simple Light</vt:lpstr>
      <vt:lpstr>Simple Light</vt:lpstr>
      <vt:lpstr>Simple Light</vt:lpstr>
      <vt:lpstr>Network Security Day 3</vt:lpstr>
      <vt:lpstr>Class Objectives</vt:lpstr>
      <vt:lpstr>Before we get started,  we need to launch an instance of Security Onion.  This will generate alert  data that will be used to complete the labs.</vt:lpstr>
      <vt:lpstr>10 Minutes</vt:lpstr>
      <vt:lpstr>Firewall Recap</vt:lpstr>
      <vt:lpstr>IDS Recap</vt:lpstr>
      <vt:lpstr>IDS Recap </vt:lpstr>
      <vt:lpstr>Alert: C2 Beacon</vt:lpstr>
      <vt:lpstr>PowerPoint Presentation</vt:lpstr>
      <vt:lpstr>Command and Control (C2)</vt:lpstr>
      <vt:lpstr>Command and Control (C2)</vt:lpstr>
      <vt:lpstr>20 Minutes</vt:lpstr>
      <vt:lpstr>PowerPoint Presentation</vt:lpstr>
      <vt:lpstr>Now that we’ve learned about the benefits of using firewalls and NSM, we’ll cover the more all-encompassing enterprise security monitoring (ESM), which includes endpoint telemetry.</vt:lpstr>
      <vt:lpstr>OSSEC </vt:lpstr>
      <vt:lpstr>OSSEC</vt:lpstr>
      <vt:lpstr>PowerPoint Presentation</vt:lpstr>
      <vt:lpstr>OSSEC</vt:lpstr>
      <vt:lpstr>Elastic Stack</vt:lpstr>
      <vt:lpstr>Elastic Stack</vt:lpstr>
      <vt:lpstr>Elastic Stack </vt:lpstr>
      <vt:lpstr>Elastic Stack </vt:lpstr>
      <vt:lpstr>We will use the ESM tools  Squert and Kibana to investigate a network security breach.</vt:lpstr>
      <vt:lpstr>Investigation, Analysis, and Escalation Demo</vt:lpstr>
      <vt:lpstr>Investigation, Analysis, and Escalation</vt:lpstr>
      <vt:lpstr>Demonstration Recap </vt:lpstr>
      <vt:lpstr>20 Minutes</vt:lpstr>
      <vt:lpstr>PowerPoint Presentation</vt:lpstr>
      <vt:lpstr>PowerPoint Presentation</vt:lpstr>
      <vt:lpstr>Threat Hunting</vt:lpstr>
      <vt:lpstr>Threat intelligence is important at every level of government and public sector organizations, which use it to determine acceptable risk and develop security controls that inform budgets. </vt:lpstr>
      <vt:lpstr>PowerPoint Presentation</vt:lpstr>
      <vt:lpstr>Threat Intelligence: Know Thy Enemy</vt:lpstr>
      <vt:lpstr>PowerPoint Presentation</vt:lpstr>
      <vt:lpstr>45 Minutes</vt:lpstr>
      <vt:lpstr>PowerPoint Presentation</vt:lpstr>
      <vt:lpstr>Questions?</vt:lpstr>
      <vt:lpstr>Unit 12 Personal Azure Accounts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Network Security Day 3</dc:title>
  <cp:lastModifiedBy>Dan Schmidt</cp:lastModifiedBy>
  <cp:revision>1</cp:revision>
  <dcterms:modified xsi:type="dcterms:W3CDTF">2021-03-06T14:07:30Z</dcterms:modified>
</cp:coreProperties>
</file>